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4" r:id="rId3"/>
    <p:sldId id="257" r:id="rId4"/>
    <p:sldId id="262" r:id="rId5"/>
    <p:sldId id="270" r:id="rId6"/>
    <p:sldId id="267" r:id="rId7"/>
    <p:sldId id="268" r:id="rId8"/>
    <p:sldId id="269" r:id="rId9"/>
    <p:sldId id="261" r:id="rId10"/>
    <p:sldId id="266" r:id="rId11"/>
    <p:sldId id="259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B7589-71EC-453D-944E-70C2325CE04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2A0FAF-690C-4421-B6BD-B2F439ACF98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Доп. образование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E0D946-A586-4C4D-86D8-70FBC7F5981E}" type="parTrans" cxnId="{A2CE15BC-5271-4E12-B53A-B0537CC5176A}">
      <dgm:prSet/>
      <dgm:spPr/>
      <dgm:t>
        <a:bodyPr/>
        <a:lstStyle/>
        <a:p>
          <a:endParaRPr lang="ru-RU"/>
        </a:p>
      </dgm:t>
    </dgm:pt>
    <dgm:pt modelId="{86F020DA-1A17-46D7-8BED-5ECD34E000FC}" type="sibTrans" cxnId="{A2CE15BC-5271-4E12-B53A-B0537CC5176A}">
      <dgm:prSet/>
      <dgm:spPr/>
      <dgm:t>
        <a:bodyPr/>
        <a:lstStyle/>
        <a:p>
          <a:endParaRPr lang="ru-RU"/>
        </a:p>
      </dgm:t>
    </dgm:pt>
    <dgm:pt modelId="{A9DEE09D-C9BA-49FD-A799-541EEBFA9F3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Расширяет знания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9AA006-BCB4-4543-96B1-419402AE0A07}" type="parTrans" cxnId="{6DC60BF7-89F6-4C51-9655-4F0FB00D244E}">
      <dgm:prSet/>
      <dgm:spPr/>
      <dgm:t>
        <a:bodyPr/>
        <a:lstStyle/>
        <a:p>
          <a:endParaRPr lang="ru-RU"/>
        </a:p>
      </dgm:t>
    </dgm:pt>
    <dgm:pt modelId="{0D3A8C05-3913-4DC1-A078-3E162A7D5A34}" type="sibTrans" cxnId="{6DC60BF7-89F6-4C51-9655-4F0FB00D244E}">
      <dgm:prSet/>
      <dgm:spPr/>
      <dgm:t>
        <a:bodyPr/>
        <a:lstStyle/>
        <a:p>
          <a:endParaRPr lang="ru-RU"/>
        </a:p>
      </dgm:t>
    </dgm:pt>
    <dgm:pt modelId="{C94E4686-C3B8-43D3-9A6B-B200CAAB4B8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Дает новые средства познания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6B0FA2-0E94-4E4E-86A4-25925D9B9D15}" type="parTrans" cxnId="{4C186BD5-AA56-4054-86B4-3CFED6C6F182}">
      <dgm:prSet/>
      <dgm:spPr/>
      <dgm:t>
        <a:bodyPr/>
        <a:lstStyle/>
        <a:p>
          <a:endParaRPr lang="ru-RU"/>
        </a:p>
      </dgm:t>
    </dgm:pt>
    <dgm:pt modelId="{B4F88970-1E95-4A10-934E-4C1C0A0CCF1B}" type="sibTrans" cxnId="{4C186BD5-AA56-4054-86B4-3CFED6C6F182}">
      <dgm:prSet/>
      <dgm:spPr/>
      <dgm:t>
        <a:bodyPr/>
        <a:lstStyle/>
        <a:p>
          <a:endParaRPr lang="ru-RU"/>
        </a:p>
      </dgm:t>
    </dgm:pt>
    <dgm:pt modelId="{EE192917-1EF6-47CD-9B07-39ED9FDFF33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Усиливает мотивацию деятельности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521F2C-B90B-4615-B090-CA1BCAE72B26}" type="parTrans" cxnId="{6328BEC0-54D8-484B-A995-059978CF6616}">
      <dgm:prSet/>
      <dgm:spPr/>
      <dgm:t>
        <a:bodyPr/>
        <a:lstStyle/>
        <a:p>
          <a:endParaRPr lang="ru-RU"/>
        </a:p>
      </dgm:t>
    </dgm:pt>
    <dgm:pt modelId="{56E9C14B-697F-4D31-9B2E-ECDEEA7258F8}" type="sibTrans" cxnId="{6328BEC0-54D8-484B-A995-059978CF6616}">
      <dgm:prSet/>
      <dgm:spPr/>
      <dgm:t>
        <a:bodyPr/>
        <a:lstStyle/>
        <a:p>
          <a:endParaRPr lang="ru-RU"/>
        </a:p>
      </dgm:t>
    </dgm:pt>
    <dgm:pt modelId="{C273AB54-D33A-4781-9948-4D7751FD4BA3}" type="pres">
      <dgm:prSet presAssocID="{A12B7589-71EC-453D-944E-70C2325CE0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1CFF90-DB12-403C-AEDE-55AC83C779B7}" type="pres">
      <dgm:prSet presAssocID="{F82A0FAF-690C-4421-B6BD-B2F439ACF98F}" presName="node" presStyleLbl="node1" presStyleIdx="0" presStyleCnt="4" custScaleX="141464" custRadScaleRad="93730" custRadScaleInc="7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982F3-CAF4-446A-BD29-29382A4FE22E}" type="pres">
      <dgm:prSet presAssocID="{86F020DA-1A17-46D7-8BED-5ECD34E000F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6F21C8E-54A4-4741-984B-DD9699C45010}" type="pres">
      <dgm:prSet presAssocID="{86F020DA-1A17-46D7-8BED-5ECD34E000FC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2E61027-9189-4AD7-8565-0A5ACDB379C1}" type="pres">
      <dgm:prSet presAssocID="{A9DEE09D-C9BA-49FD-A799-541EEBFA9F3B}" presName="node" presStyleLbl="node1" presStyleIdx="1" presStyleCnt="4" custScaleX="129254" custScaleY="144538" custRadScaleRad="99742" custRadScaleInc="4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648C8-62DA-498F-94AF-36C27AAB2DEE}" type="pres">
      <dgm:prSet presAssocID="{0D3A8C05-3913-4DC1-A078-3E162A7D5A3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2FF06E12-A84B-4C65-85CF-1B76E0947A9A}" type="pres">
      <dgm:prSet presAssocID="{0D3A8C05-3913-4DC1-A078-3E162A7D5A3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630743FB-5B79-4B46-B938-164DF2CFCE0E}" type="pres">
      <dgm:prSet presAssocID="{C94E4686-C3B8-43D3-9A6B-B200CAAB4B80}" presName="node" presStyleLbl="node1" presStyleIdx="2" presStyleCnt="4" custScaleX="148987" custScaleY="149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77296-48FB-435E-9937-7CE9160C04DD}" type="pres">
      <dgm:prSet presAssocID="{B4F88970-1E95-4A10-934E-4C1C0A0CCF1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0032469-CCEB-42E6-8116-1F96FECED58E}" type="pres">
      <dgm:prSet presAssocID="{B4F88970-1E95-4A10-934E-4C1C0A0CCF1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3E43C09D-2F32-4D16-B4A3-BE0AA54F6844}" type="pres">
      <dgm:prSet presAssocID="{EE192917-1EF6-47CD-9B07-39ED9FDFF336}" presName="node" presStyleLbl="node1" presStyleIdx="3" presStyleCnt="4" custScaleX="142601" custScaleY="157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0F512-3453-40B1-BBFF-69AB0262BDB9}" type="pres">
      <dgm:prSet presAssocID="{56E9C14B-697F-4D31-9B2E-ECDEEA7258F8}" presName="sibTrans" presStyleLbl="sibTrans2D1" presStyleIdx="3" presStyleCnt="4"/>
      <dgm:spPr/>
      <dgm:t>
        <a:bodyPr/>
        <a:lstStyle/>
        <a:p>
          <a:endParaRPr lang="ru-RU"/>
        </a:p>
      </dgm:t>
    </dgm:pt>
    <dgm:pt modelId="{90A6DB9C-52BC-4CC6-834F-69B4C536F139}" type="pres">
      <dgm:prSet presAssocID="{56E9C14B-697F-4D31-9B2E-ECDEEA7258F8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CC68638-C0CA-4B44-90EC-D632C1DEDFF7}" type="presOf" srcId="{A9DEE09D-C9BA-49FD-A799-541EEBFA9F3B}" destId="{D2E61027-9189-4AD7-8565-0A5ACDB379C1}" srcOrd="0" destOrd="0" presId="urn:microsoft.com/office/officeart/2005/8/layout/cycle7"/>
    <dgm:cxn modelId="{6DC60BF7-89F6-4C51-9655-4F0FB00D244E}" srcId="{A12B7589-71EC-453D-944E-70C2325CE044}" destId="{A9DEE09D-C9BA-49FD-A799-541EEBFA9F3B}" srcOrd="1" destOrd="0" parTransId="{879AA006-BCB4-4543-96B1-419402AE0A07}" sibTransId="{0D3A8C05-3913-4DC1-A078-3E162A7D5A34}"/>
    <dgm:cxn modelId="{4C186BD5-AA56-4054-86B4-3CFED6C6F182}" srcId="{A12B7589-71EC-453D-944E-70C2325CE044}" destId="{C94E4686-C3B8-43D3-9A6B-B200CAAB4B80}" srcOrd="2" destOrd="0" parTransId="{796B0FA2-0E94-4E4E-86A4-25925D9B9D15}" sibTransId="{B4F88970-1E95-4A10-934E-4C1C0A0CCF1B}"/>
    <dgm:cxn modelId="{6C7F966F-E82C-47AF-BB26-D06F6376481A}" type="presOf" srcId="{0D3A8C05-3913-4DC1-A078-3E162A7D5A34}" destId="{2FF06E12-A84B-4C65-85CF-1B76E0947A9A}" srcOrd="1" destOrd="0" presId="urn:microsoft.com/office/officeart/2005/8/layout/cycle7"/>
    <dgm:cxn modelId="{687B75F4-EDB7-45EE-85DA-DC56E21D61B9}" type="presOf" srcId="{56E9C14B-697F-4D31-9B2E-ECDEEA7258F8}" destId="{E870F512-3453-40B1-BBFF-69AB0262BDB9}" srcOrd="0" destOrd="0" presId="urn:microsoft.com/office/officeart/2005/8/layout/cycle7"/>
    <dgm:cxn modelId="{BCFFDA81-AF7F-40DD-BD90-2D1AEE6045E4}" type="presOf" srcId="{0D3A8C05-3913-4DC1-A078-3E162A7D5A34}" destId="{B69648C8-62DA-498F-94AF-36C27AAB2DEE}" srcOrd="0" destOrd="0" presId="urn:microsoft.com/office/officeart/2005/8/layout/cycle7"/>
    <dgm:cxn modelId="{5E1DCCF0-84D8-4E0D-81BC-1B83880BDD26}" type="presOf" srcId="{A12B7589-71EC-453D-944E-70C2325CE044}" destId="{C273AB54-D33A-4781-9948-4D7751FD4BA3}" srcOrd="0" destOrd="0" presId="urn:microsoft.com/office/officeart/2005/8/layout/cycle7"/>
    <dgm:cxn modelId="{6DE21738-2571-40DB-88CE-FCE15B84E152}" type="presOf" srcId="{86F020DA-1A17-46D7-8BED-5ECD34E000FC}" destId="{76F21C8E-54A4-4741-984B-DD9699C45010}" srcOrd="1" destOrd="0" presId="urn:microsoft.com/office/officeart/2005/8/layout/cycle7"/>
    <dgm:cxn modelId="{ED6F1BAA-C666-4120-B5B4-783DC89A8AEC}" type="presOf" srcId="{EE192917-1EF6-47CD-9B07-39ED9FDFF336}" destId="{3E43C09D-2F32-4D16-B4A3-BE0AA54F6844}" srcOrd="0" destOrd="0" presId="urn:microsoft.com/office/officeart/2005/8/layout/cycle7"/>
    <dgm:cxn modelId="{66527710-2717-4428-82E1-60E53421123D}" type="presOf" srcId="{B4F88970-1E95-4A10-934E-4C1C0A0CCF1B}" destId="{46377296-48FB-435E-9937-7CE9160C04DD}" srcOrd="0" destOrd="0" presId="urn:microsoft.com/office/officeart/2005/8/layout/cycle7"/>
    <dgm:cxn modelId="{A2CE15BC-5271-4E12-B53A-B0537CC5176A}" srcId="{A12B7589-71EC-453D-944E-70C2325CE044}" destId="{F82A0FAF-690C-4421-B6BD-B2F439ACF98F}" srcOrd="0" destOrd="0" parTransId="{52E0D946-A586-4C4D-86D8-70FBC7F5981E}" sibTransId="{86F020DA-1A17-46D7-8BED-5ECD34E000FC}"/>
    <dgm:cxn modelId="{68FF3831-FB75-4556-820C-5893EA130F10}" type="presOf" srcId="{56E9C14B-697F-4D31-9B2E-ECDEEA7258F8}" destId="{90A6DB9C-52BC-4CC6-834F-69B4C536F139}" srcOrd="1" destOrd="0" presId="urn:microsoft.com/office/officeart/2005/8/layout/cycle7"/>
    <dgm:cxn modelId="{2BC6FF99-36A7-4503-8BEF-21972B2890A4}" type="presOf" srcId="{B4F88970-1E95-4A10-934E-4C1C0A0CCF1B}" destId="{60032469-CCEB-42E6-8116-1F96FECED58E}" srcOrd="1" destOrd="0" presId="urn:microsoft.com/office/officeart/2005/8/layout/cycle7"/>
    <dgm:cxn modelId="{B641A48B-CB82-4608-B370-F9E7F5CD7C9D}" type="presOf" srcId="{86F020DA-1A17-46D7-8BED-5ECD34E000FC}" destId="{8E4982F3-CAF4-446A-BD29-29382A4FE22E}" srcOrd="0" destOrd="0" presId="urn:microsoft.com/office/officeart/2005/8/layout/cycle7"/>
    <dgm:cxn modelId="{6328BEC0-54D8-484B-A995-059978CF6616}" srcId="{A12B7589-71EC-453D-944E-70C2325CE044}" destId="{EE192917-1EF6-47CD-9B07-39ED9FDFF336}" srcOrd="3" destOrd="0" parTransId="{22521F2C-B90B-4615-B090-CA1BCAE72B26}" sibTransId="{56E9C14B-697F-4D31-9B2E-ECDEEA7258F8}"/>
    <dgm:cxn modelId="{8C2D07CD-2747-4958-840A-AB54663E08E1}" type="presOf" srcId="{F82A0FAF-690C-4421-B6BD-B2F439ACF98F}" destId="{F51CFF90-DB12-403C-AEDE-55AC83C779B7}" srcOrd="0" destOrd="0" presId="urn:microsoft.com/office/officeart/2005/8/layout/cycle7"/>
    <dgm:cxn modelId="{CA2613B7-19BE-4B31-B927-D66AD56CF3C6}" type="presOf" srcId="{C94E4686-C3B8-43D3-9A6B-B200CAAB4B80}" destId="{630743FB-5B79-4B46-B938-164DF2CFCE0E}" srcOrd="0" destOrd="0" presId="urn:microsoft.com/office/officeart/2005/8/layout/cycle7"/>
    <dgm:cxn modelId="{33ABCF9E-FC06-4EF4-A1B0-21B1A2FB7BF5}" type="presParOf" srcId="{C273AB54-D33A-4781-9948-4D7751FD4BA3}" destId="{F51CFF90-DB12-403C-AEDE-55AC83C779B7}" srcOrd="0" destOrd="0" presId="urn:microsoft.com/office/officeart/2005/8/layout/cycle7"/>
    <dgm:cxn modelId="{D1A40CC2-C825-47A2-B36B-26698D57E504}" type="presParOf" srcId="{C273AB54-D33A-4781-9948-4D7751FD4BA3}" destId="{8E4982F3-CAF4-446A-BD29-29382A4FE22E}" srcOrd="1" destOrd="0" presId="urn:microsoft.com/office/officeart/2005/8/layout/cycle7"/>
    <dgm:cxn modelId="{FD1F4700-8799-4623-A44B-88BF04C1A44C}" type="presParOf" srcId="{8E4982F3-CAF4-446A-BD29-29382A4FE22E}" destId="{76F21C8E-54A4-4741-984B-DD9699C45010}" srcOrd="0" destOrd="0" presId="urn:microsoft.com/office/officeart/2005/8/layout/cycle7"/>
    <dgm:cxn modelId="{FDB00650-2689-474B-8C9A-E04CBDCE5B39}" type="presParOf" srcId="{C273AB54-D33A-4781-9948-4D7751FD4BA3}" destId="{D2E61027-9189-4AD7-8565-0A5ACDB379C1}" srcOrd="2" destOrd="0" presId="urn:microsoft.com/office/officeart/2005/8/layout/cycle7"/>
    <dgm:cxn modelId="{2091A1DC-6B34-4DC7-BB7D-9CE46557738D}" type="presParOf" srcId="{C273AB54-D33A-4781-9948-4D7751FD4BA3}" destId="{B69648C8-62DA-498F-94AF-36C27AAB2DEE}" srcOrd="3" destOrd="0" presId="urn:microsoft.com/office/officeart/2005/8/layout/cycle7"/>
    <dgm:cxn modelId="{12C856B1-7A46-41DB-BA48-F262C449F189}" type="presParOf" srcId="{B69648C8-62DA-498F-94AF-36C27AAB2DEE}" destId="{2FF06E12-A84B-4C65-85CF-1B76E0947A9A}" srcOrd="0" destOrd="0" presId="urn:microsoft.com/office/officeart/2005/8/layout/cycle7"/>
    <dgm:cxn modelId="{420EE3B6-CE9E-44A4-A0A9-9B7D8496FD97}" type="presParOf" srcId="{C273AB54-D33A-4781-9948-4D7751FD4BA3}" destId="{630743FB-5B79-4B46-B938-164DF2CFCE0E}" srcOrd="4" destOrd="0" presId="urn:microsoft.com/office/officeart/2005/8/layout/cycle7"/>
    <dgm:cxn modelId="{FD03617F-1038-49E2-A218-F7253BBB8CDD}" type="presParOf" srcId="{C273AB54-D33A-4781-9948-4D7751FD4BA3}" destId="{46377296-48FB-435E-9937-7CE9160C04DD}" srcOrd="5" destOrd="0" presId="urn:microsoft.com/office/officeart/2005/8/layout/cycle7"/>
    <dgm:cxn modelId="{CF3A1ECF-4571-47D1-A0DC-1C41A5764CED}" type="presParOf" srcId="{46377296-48FB-435E-9937-7CE9160C04DD}" destId="{60032469-CCEB-42E6-8116-1F96FECED58E}" srcOrd="0" destOrd="0" presId="urn:microsoft.com/office/officeart/2005/8/layout/cycle7"/>
    <dgm:cxn modelId="{BD44787D-8EC0-4D2A-8303-F0718219C4AC}" type="presParOf" srcId="{C273AB54-D33A-4781-9948-4D7751FD4BA3}" destId="{3E43C09D-2F32-4D16-B4A3-BE0AA54F6844}" srcOrd="6" destOrd="0" presId="urn:microsoft.com/office/officeart/2005/8/layout/cycle7"/>
    <dgm:cxn modelId="{94603781-C816-4CB9-8EA2-B4A50C6B8CA4}" type="presParOf" srcId="{C273AB54-D33A-4781-9948-4D7751FD4BA3}" destId="{E870F512-3453-40B1-BBFF-69AB0262BDB9}" srcOrd="7" destOrd="0" presId="urn:microsoft.com/office/officeart/2005/8/layout/cycle7"/>
    <dgm:cxn modelId="{F18A1649-B06B-4D16-9650-8AE59B381D49}" type="presParOf" srcId="{E870F512-3453-40B1-BBFF-69AB0262BDB9}" destId="{90A6DB9C-52BC-4CC6-834F-69B4C536F13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666BF2-D51D-43B9-8D8D-8C1007A66A9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756241-F857-40D1-BB80-BB513AD9330F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изучаемого курса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15C1DA-8956-4EC4-904F-E78880E33238}" type="parTrans" cxnId="{5A9ECD82-788A-42A1-B305-E1F2BE349C16}">
      <dgm:prSet/>
      <dgm:spPr/>
      <dgm:t>
        <a:bodyPr/>
        <a:lstStyle/>
        <a:p>
          <a:endParaRPr lang="ru-RU"/>
        </a:p>
      </dgm:t>
    </dgm:pt>
    <dgm:pt modelId="{96397B91-7B72-4CCA-AFAE-0244FAA53487}" type="sibTrans" cxnId="{5A9ECD82-788A-42A1-B305-E1F2BE349C16}">
      <dgm:prSet/>
      <dgm:spPr/>
      <dgm:t>
        <a:bodyPr/>
        <a:lstStyle/>
        <a:p>
          <a:endParaRPr lang="ru-RU"/>
        </a:p>
      </dgm:t>
    </dgm:pt>
    <dgm:pt modelId="{E853E94E-451C-4773-A331-9A01E50D68A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Организационно-педагогические условия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885CE4-1C1F-49CC-88E3-5AA3194A45C9}" type="parTrans" cxnId="{14E4EBC3-0ADE-47D1-A04A-4AA1D9CD09ED}">
      <dgm:prSet/>
      <dgm:spPr/>
      <dgm:t>
        <a:bodyPr/>
        <a:lstStyle/>
        <a:p>
          <a:endParaRPr lang="ru-RU"/>
        </a:p>
      </dgm:t>
    </dgm:pt>
    <dgm:pt modelId="{9B8BCADF-795F-4282-987A-6E5E925971C2}" type="sibTrans" cxnId="{14E4EBC3-0ADE-47D1-A04A-4AA1D9CD09ED}">
      <dgm:prSet/>
      <dgm:spPr/>
      <dgm:t>
        <a:bodyPr/>
        <a:lstStyle/>
        <a:p>
          <a:endParaRPr lang="ru-RU"/>
        </a:p>
      </dgm:t>
    </dgm:pt>
    <dgm:pt modelId="{3EF3F0CA-670C-4346-8200-17C4BD3C7DD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Формы аттестации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10A100-5DF1-4251-A16E-38289260CDA4}" type="parTrans" cxnId="{E16A83B5-2EF8-4D1C-839A-B41FF2370FAF}">
      <dgm:prSet/>
      <dgm:spPr/>
      <dgm:t>
        <a:bodyPr/>
        <a:lstStyle/>
        <a:p>
          <a:endParaRPr lang="ru-RU"/>
        </a:p>
      </dgm:t>
    </dgm:pt>
    <dgm:pt modelId="{A910F5F3-038A-49E7-A50E-FA4012122B3E}" type="sibTrans" cxnId="{E16A83B5-2EF8-4D1C-839A-B41FF2370FAF}">
      <dgm:prSet/>
      <dgm:spPr/>
      <dgm:t>
        <a:bodyPr/>
        <a:lstStyle/>
        <a:p>
          <a:endParaRPr lang="ru-RU"/>
        </a:p>
      </dgm:t>
    </dgm:pt>
    <dgm:pt modelId="{66838DFE-8290-415E-8B8F-BC41C0FA319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Календарно-тематическое планирование 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69DE44-10CB-4586-8542-8D8BAD016DFD}" type="parTrans" cxnId="{6914868D-1A96-4214-8EE9-CF09A2BE96D8}">
      <dgm:prSet/>
      <dgm:spPr/>
      <dgm:t>
        <a:bodyPr/>
        <a:lstStyle/>
        <a:p>
          <a:endParaRPr lang="ru-RU"/>
        </a:p>
      </dgm:t>
    </dgm:pt>
    <dgm:pt modelId="{BD402C94-3A34-4B73-8E89-827F07919888}" type="sibTrans" cxnId="{6914868D-1A96-4214-8EE9-CF09A2BE96D8}">
      <dgm:prSet/>
      <dgm:spPr/>
      <dgm:t>
        <a:bodyPr/>
        <a:lstStyle/>
        <a:p>
          <a:endParaRPr lang="ru-RU"/>
        </a:p>
      </dgm:t>
    </dgm:pt>
    <dgm:pt modelId="{E2B37CC2-13D6-487B-852D-3A0F8D444746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Оценочные материалы 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530463-F98E-450E-AB39-A52190623E8D}" type="parTrans" cxnId="{5D10D2C0-BB8E-466E-A1E9-C84B693E676D}">
      <dgm:prSet/>
      <dgm:spPr/>
      <dgm:t>
        <a:bodyPr/>
        <a:lstStyle/>
        <a:p>
          <a:endParaRPr lang="ru-RU"/>
        </a:p>
      </dgm:t>
    </dgm:pt>
    <dgm:pt modelId="{9ADF24A3-A963-4E97-A751-D81AE9C10BBF}" type="sibTrans" cxnId="{5D10D2C0-BB8E-466E-A1E9-C84B693E676D}">
      <dgm:prSet/>
      <dgm:spPr/>
      <dgm:t>
        <a:bodyPr/>
        <a:lstStyle/>
        <a:p>
          <a:endParaRPr lang="ru-RU"/>
        </a:p>
      </dgm:t>
    </dgm:pt>
    <dgm:pt modelId="{79FD4F5E-CE21-42E7-927B-1264A9616813}" type="pres">
      <dgm:prSet presAssocID="{12666BF2-D51D-43B9-8D8D-8C1007A66A9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A691D-2FA1-473C-830F-433B00E38689}" type="pres">
      <dgm:prSet presAssocID="{12666BF2-D51D-43B9-8D8D-8C1007A66A97}" presName="dummyMaxCanvas" presStyleCnt="0">
        <dgm:presLayoutVars/>
      </dgm:prSet>
      <dgm:spPr/>
    </dgm:pt>
    <dgm:pt modelId="{DC21C931-5B31-46CA-9B94-14A2124E3C54}" type="pres">
      <dgm:prSet presAssocID="{12666BF2-D51D-43B9-8D8D-8C1007A66A97}" presName="FiveNodes_1" presStyleLbl="node1" presStyleIdx="0" presStyleCnt="5" custScaleX="111702" custLinFactNeighborX="14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FFDE1-4E2A-4EC8-A617-B9F76D12D0C6}" type="pres">
      <dgm:prSet presAssocID="{12666BF2-D51D-43B9-8D8D-8C1007A66A97}" presName="FiveNodes_2" presStyleLbl="node1" presStyleIdx="1" presStyleCnt="5" custScaleX="109402" custLinFactNeighborX="7837" custLinFactNeighborY="-1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5A120-D0D4-4101-9259-BE45E86F3715}" type="pres">
      <dgm:prSet presAssocID="{12666BF2-D51D-43B9-8D8D-8C1007A66A97}" presName="FiveNodes_3" presStyleLbl="node1" presStyleIdx="2" presStyleCnt="5" custScaleX="111805" custLinFactNeighborX="1571" custLinFactNeighborY="-2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BB277-597A-44B1-B972-91F6F8A841EA}" type="pres">
      <dgm:prSet presAssocID="{12666BF2-D51D-43B9-8D8D-8C1007A66A97}" presName="FiveNodes_4" presStyleLbl="node1" presStyleIdx="3" presStyleCnt="5" custScaleX="109564" custLinFactNeighborX="-7017" custLinFactNeighborY="-3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A7764-1BB1-4AE1-AB5F-680EB4644E54}" type="pres">
      <dgm:prSet presAssocID="{12666BF2-D51D-43B9-8D8D-8C1007A66A97}" presName="FiveNodes_5" presStyleLbl="node1" presStyleIdx="4" presStyleCnt="5" custScaleX="117431" custLinFactNeighborX="-9392" custLinFactNeighborY="-5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777EC-C1DD-4B68-8FC9-2E7CB743F36E}" type="pres">
      <dgm:prSet presAssocID="{12666BF2-D51D-43B9-8D8D-8C1007A66A97}" presName="FiveConn_1-2" presStyleLbl="fgAccFollowNode1" presStyleIdx="0" presStyleCnt="4" custLinFactNeighborX="81807" custLinFactNeighborY="-8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31E2B-251F-4F51-9759-923240095965}" type="pres">
      <dgm:prSet presAssocID="{12666BF2-D51D-43B9-8D8D-8C1007A66A97}" presName="FiveConn_2-3" presStyleLbl="fgAccFollowNode1" presStyleIdx="1" presStyleCnt="4" custLinFactNeighborX="23364" custLinFactNeighborY="3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50EF7-15C1-4A15-931E-BA68AF9407DD}" type="pres">
      <dgm:prSet presAssocID="{12666BF2-D51D-43B9-8D8D-8C1007A66A97}" presName="FiveConn_3-4" presStyleLbl="fgAccFollowNode1" presStyleIdx="2" presStyleCnt="4" custLinFactNeighborX="-35079" custLinFactNeighborY="1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71B12-73C7-4F3B-8305-BD88B65DA1A4}" type="pres">
      <dgm:prSet presAssocID="{12666BF2-D51D-43B9-8D8D-8C1007A66A97}" presName="FiveConn_4-5" presStyleLbl="fgAccFollowNode1" presStyleIdx="3" presStyleCnt="4" custLinFactNeighborX="-81972" custLinFactNeighborY="-1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71212-A17D-4B19-A0DF-CA5632CE9E3C}" type="pres">
      <dgm:prSet presAssocID="{12666BF2-D51D-43B9-8D8D-8C1007A66A9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EF38B-2154-4653-A1D7-906032E02AEC}" type="pres">
      <dgm:prSet presAssocID="{12666BF2-D51D-43B9-8D8D-8C1007A66A9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92D97-AA57-4CA5-BC42-E39353F41D86}" type="pres">
      <dgm:prSet presAssocID="{12666BF2-D51D-43B9-8D8D-8C1007A66A9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F679F-2EE8-4256-98E7-464D3DA82C6D}" type="pres">
      <dgm:prSet presAssocID="{12666BF2-D51D-43B9-8D8D-8C1007A66A9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C89F8-4749-49A6-B15C-C606D6FBBEAE}" type="pres">
      <dgm:prSet presAssocID="{12666BF2-D51D-43B9-8D8D-8C1007A66A9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B1B04-9C90-4509-86BD-66897B037024}" type="presOf" srcId="{12666BF2-D51D-43B9-8D8D-8C1007A66A97}" destId="{79FD4F5E-CE21-42E7-927B-1264A9616813}" srcOrd="0" destOrd="0" presId="urn:microsoft.com/office/officeart/2005/8/layout/vProcess5"/>
    <dgm:cxn modelId="{14E4EBC3-0ADE-47D1-A04A-4AA1D9CD09ED}" srcId="{12666BF2-D51D-43B9-8D8D-8C1007A66A97}" destId="{E853E94E-451C-4773-A331-9A01E50D68A7}" srcOrd="1" destOrd="0" parTransId="{AC885CE4-1C1F-49CC-88E3-5AA3194A45C9}" sibTransId="{9B8BCADF-795F-4282-987A-6E5E925971C2}"/>
    <dgm:cxn modelId="{05B8F461-E1AE-4EE2-9DD9-82DCA49A6454}" type="presOf" srcId="{A910F5F3-038A-49E7-A50E-FA4012122B3E}" destId="{45050EF7-15C1-4A15-931E-BA68AF9407DD}" srcOrd="0" destOrd="0" presId="urn:microsoft.com/office/officeart/2005/8/layout/vProcess5"/>
    <dgm:cxn modelId="{E16A83B5-2EF8-4D1C-839A-B41FF2370FAF}" srcId="{12666BF2-D51D-43B9-8D8D-8C1007A66A97}" destId="{3EF3F0CA-670C-4346-8200-17C4BD3C7DDD}" srcOrd="2" destOrd="0" parTransId="{E010A100-5DF1-4251-A16E-38289260CDA4}" sibTransId="{A910F5F3-038A-49E7-A50E-FA4012122B3E}"/>
    <dgm:cxn modelId="{0B00F8F5-F6B3-425D-80B9-4F9A5672D1C2}" type="presOf" srcId="{33756241-F857-40D1-BB80-BB513AD9330F}" destId="{07C71212-A17D-4B19-A0DF-CA5632CE9E3C}" srcOrd="1" destOrd="0" presId="urn:microsoft.com/office/officeart/2005/8/layout/vProcess5"/>
    <dgm:cxn modelId="{B2C910E8-AC55-4A56-89B9-910DC7A30A8F}" type="presOf" srcId="{33756241-F857-40D1-BB80-BB513AD9330F}" destId="{DC21C931-5B31-46CA-9B94-14A2124E3C54}" srcOrd="0" destOrd="0" presId="urn:microsoft.com/office/officeart/2005/8/layout/vProcess5"/>
    <dgm:cxn modelId="{06B33204-0EE9-41D7-B639-826B655D0F7A}" type="presOf" srcId="{E2B37CC2-13D6-487B-852D-3A0F8D444746}" destId="{891F679F-2EE8-4256-98E7-464D3DA82C6D}" srcOrd="1" destOrd="0" presId="urn:microsoft.com/office/officeart/2005/8/layout/vProcess5"/>
    <dgm:cxn modelId="{9EEBE9A0-B8BC-4724-B6DE-A20546662725}" type="presOf" srcId="{9ADF24A3-A963-4E97-A751-D81AE9C10BBF}" destId="{A0271B12-73C7-4F3B-8305-BD88B65DA1A4}" srcOrd="0" destOrd="0" presId="urn:microsoft.com/office/officeart/2005/8/layout/vProcess5"/>
    <dgm:cxn modelId="{6914868D-1A96-4214-8EE9-CF09A2BE96D8}" srcId="{12666BF2-D51D-43B9-8D8D-8C1007A66A97}" destId="{66838DFE-8290-415E-8B8F-BC41C0FA3190}" srcOrd="4" destOrd="0" parTransId="{4F69DE44-10CB-4586-8542-8D8BAD016DFD}" sibTransId="{BD402C94-3A34-4B73-8E89-827F07919888}"/>
    <dgm:cxn modelId="{29D29263-2C00-4018-9954-856FB3B60134}" type="presOf" srcId="{E2B37CC2-13D6-487B-852D-3A0F8D444746}" destId="{5F0BB277-597A-44B1-B972-91F6F8A841EA}" srcOrd="0" destOrd="0" presId="urn:microsoft.com/office/officeart/2005/8/layout/vProcess5"/>
    <dgm:cxn modelId="{5A9ECD82-788A-42A1-B305-E1F2BE349C16}" srcId="{12666BF2-D51D-43B9-8D8D-8C1007A66A97}" destId="{33756241-F857-40D1-BB80-BB513AD9330F}" srcOrd="0" destOrd="0" parTransId="{1C15C1DA-8956-4EC4-904F-E78880E33238}" sibTransId="{96397B91-7B72-4CCA-AFAE-0244FAA53487}"/>
    <dgm:cxn modelId="{79F10C87-4C31-42B7-ABFB-FB62D8B3CD5F}" type="presOf" srcId="{E853E94E-451C-4773-A331-9A01E50D68A7}" destId="{0D5EF38B-2154-4653-A1D7-906032E02AEC}" srcOrd="1" destOrd="0" presId="urn:microsoft.com/office/officeart/2005/8/layout/vProcess5"/>
    <dgm:cxn modelId="{F856CB5B-DB9B-4BC3-9A4D-54B1825E319E}" type="presOf" srcId="{9B8BCADF-795F-4282-987A-6E5E925971C2}" destId="{DD831E2B-251F-4F51-9759-923240095965}" srcOrd="0" destOrd="0" presId="urn:microsoft.com/office/officeart/2005/8/layout/vProcess5"/>
    <dgm:cxn modelId="{776BD1EB-964E-4B7A-921F-1F4BBEACC3C8}" type="presOf" srcId="{66838DFE-8290-415E-8B8F-BC41C0FA3190}" destId="{102A7764-1BB1-4AE1-AB5F-680EB4644E54}" srcOrd="0" destOrd="0" presId="urn:microsoft.com/office/officeart/2005/8/layout/vProcess5"/>
    <dgm:cxn modelId="{14A7E3E7-FF71-4660-BC43-CD870874165A}" type="presOf" srcId="{96397B91-7B72-4CCA-AFAE-0244FAA53487}" destId="{D87777EC-C1DD-4B68-8FC9-2E7CB743F36E}" srcOrd="0" destOrd="0" presId="urn:microsoft.com/office/officeart/2005/8/layout/vProcess5"/>
    <dgm:cxn modelId="{7A329BAC-2057-49D2-9D35-6F8763BB117B}" type="presOf" srcId="{E853E94E-451C-4773-A331-9A01E50D68A7}" destId="{BC4FFDE1-4E2A-4EC8-A617-B9F76D12D0C6}" srcOrd="0" destOrd="0" presId="urn:microsoft.com/office/officeart/2005/8/layout/vProcess5"/>
    <dgm:cxn modelId="{7FA08B57-532B-4DA2-B31A-EAF11316E99F}" type="presOf" srcId="{3EF3F0CA-670C-4346-8200-17C4BD3C7DDD}" destId="{BE65A120-D0D4-4101-9259-BE45E86F3715}" srcOrd="0" destOrd="0" presId="urn:microsoft.com/office/officeart/2005/8/layout/vProcess5"/>
    <dgm:cxn modelId="{5D10D2C0-BB8E-466E-A1E9-C84B693E676D}" srcId="{12666BF2-D51D-43B9-8D8D-8C1007A66A97}" destId="{E2B37CC2-13D6-487B-852D-3A0F8D444746}" srcOrd="3" destOrd="0" parTransId="{31530463-F98E-450E-AB39-A52190623E8D}" sibTransId="{9ADF24A3-A963-4E97-A751-D81AE9C10BBF}"/>
    <dgm:cxn modelId="{2BE459FB-FFF9-481E-921F-7A991D54A457}" type="presOf" srcId="{66838DFE-8290-415E-8B8F-BC41C0FA3190}" destId="{439C89F8-4749-49A6-B15C-C606D6FBBEAE}" srcOrd="1" destOrd="0" presId="urn:microsoft.com/office/officeart/2005/8/layout/vProcess5"/>
    <dgm:cxn modelId="{ADBFE581-CE52-4657-8641-7955483B25BE}" type="presOf" srcId="{3EF3F0CA-670C-4346-8200-17C4BD3C7DDD}" destId="{EA892D97-AA57-4CA5-BC42-E39353F41D86}" srcOrd="1" destOrd="0" presId="urn:microsoft.com/office/officeart/2005/8/layout/vProcess5"/>
    <dgm:cxn modelId="{DCC4BED5-10DD-444E-85E6-3CA12CDC8F47}" type="presParOf" srcId="{79FD4F5E-CE21-42E7-927B-1264A9616813}" destId="{26DA691D-2FA1-473C-830F-433B00E38689}" srcOrd="0" destOrd="0" presId="urn:microsoft.com/office/officeart/2005/8/layout/vProcess5"/>
    <dgm:cxn modelId="{93F3CDCA-2D89-4FBB-8AF5-DD5655FC0446}" type="presParOf" srcId="{79FD4F5E-CE21-42E7-927B-1264A9616813}" destId="{DC21C931-5B31-46CA-9B94-14A2124E3C54}" srcOrd="1" destOrd="0" presId="urn:microsoft.com/office/officeart/2005/8/layout/vProcess5"/>
    <dgm:cxn modelId="{FAACD2FE-4135-4207-BF72-1A09E8E29E36}" type="presParOf" srcId="{79FD4F5E-CE21-42E7-927B-1264A9616813}" destId="{BC4FFDE1-4E2A-4EC8-A617-B9F76D12D0C6}" srcOrd="2" destOrd="0" presId="urn:microsoft.com/office/officeart/2005/8/layout/vProcess5"/>
    <dgm:cxn modelId="{39A090C7-07A0-45D7-AEC7-590B5C2FC836}" type="presParOf" srcId="{79FD4F5E-CE21-42E7-927B-1264A9616813}" destId="{BE65A120-D0D4-4101-9259-BE45E86F3715}" srcOrd="3" destOrd="0" presId="urn:microsoft.com/office/officeart/2005/8/layout/vProcess5"/>
    <dgm:cxn modelId="{32880246-60A9-42D9-86A9-739D8312032E}" type="presParOf" srcId="{79FD4F5E-CE21-42E7-927B-1264A9616813}" destId="{5F0BB277-597A-44B1-B972-91F6F8A841EA}" srcOrd="4" destOrd="0" presId="urn:microsoft.com/office/officeart/2005/8/layout/vProcess5"/>
    <dgm:cxn modelId="{B03FD012-67BD-4A24-9DD9-48C04B75A053}" type="presParOf" srcId="{79FD4F5E-CE21-42E7-927B-1264A9616813}" destId="{102A7764-1BB1-4AE1-AB5F-680EB4644E54}" srcOrd="5" destOrd="0" presId="urn:microsoft.com/office/officeart/2005/8/layout/vProcess5"/>
    <dgm:cxn modelId="{CE716816-2851-4E6D-9F43-E859A1941EE1}" type="presParOf" srcId="{79FD4F5E-CE21-42E7-927B-1264A9616813}" destId="{D87777EC-C1DD-4B68-8FC9-2E7CB743F36E}" srcOrd="6" destOrd="0" presId="urn:microsoft.com/office/officeart/2005/8/layout/vProcess5"/>
    <dgm:cxn modelId="{70145CFB-A713-4C07-B137-4A3BC384DEAA}" type="presParOf" srcId="{79FD4F5E-CE21-42E7-927B-1264A9616813}" destId="{DD831E2B-251F-4F51-9759-923240095965}" srcOrd="7" destOrd="0" presId="urn:microsoft.com/office/officeart/2005/8/layout/vProcess5"/>
    <dgm:cxn modelId="{6FB9CA17-45C6-45D7-ADC5-73C15039712F}" type="presParOf" srcId="{79FD4F5E-CE21-42E7-927B-1264A9616813}" destId="{45050EF7-15C1-4A15-931E-BA68AF9407DD}" srcOrd="8" destOrd="0" presId="urn:microsoft.com/office/officeart/2005/8/layout/vProcess5"/>
    <dgm:cxn modelId="{CF08B808-99E2-4494-8815-F32091686D83}" type="presParOf" srcId="{79FD4F5E-CE21-42E7-927B-1264A9616813}" destId="{A0271B12-73C7-4F3B-8305-BD88B65DA1A4}" srcOrd="9" destOrd="0" presId="urn:microsoft.com/office/officeart/2005/8/layout/vProcess5"/>
    <dgm:cxn modelId="{1D46B468-ADCF-4014-85F4-F127B4720429}" type="presParOf" srcId="{79FD4F5E-CE21-42E7-927B-1264A9616813}" destId="{07C71212-A17D-4B19-A0DF-CA5632CE9E3C}" srcOrd="10" destOrd="0" presId="urn:microsoft.com/office/officeart/2005/8/layout/vProcess5"/>
    <dgm:cxn modelId="{F384926C-2E2A-472D-B10E-F207C5C99F9E}" type="presParOf" srcId="{79FD4F5E-CE21-42E7-927B-1264A9616813}" destId="{0D5EF38B-2154-4653-A1D7-906032E02AEC}" srcOrd="11" destOrd="0" presId="urn:microsoft.com/office/officeart/2005/8/layout/vProcess5"/>
    <dgm:cxn modelId="{12A00723-B37E-45B5-8CAC-A7E77A833E31}" type="presParOf" srcId="{79FD4F5E-CE21-42E7-927B-1264A9616813}" destId="{EA892D97-AA57-4CA5-BC42-E39353F41D86}" srcOrd="12" destOrd="0" presId="urn:microsoft.com/office/officeart/2005/8/layout/vProcess5"/>
    <dgm:cxn modelId="{C4214A1B-179A-4F65-9F2F-DF7CD4D073CD}" type="presParOf" srcId="{79FD4F5E-CE21-42E7-927B-1264A9616813}" destId="{891F679F-2EE8-4256-98E7-464D3DA82C6D}" srcOrd="13" destOrd="0" presId="urn:microsoft.com/office/officeart/2005/8/layout/vProcess5"/>
    <dgm:cxn modelId="{0ED934DD-2CDC-4F7C-A0BE-AD2CC9206BD1}" type="presParOf" srcId="{79FD4F5E-CE21-42E7-927B-1264A9616813}" destId="{439C89F8-4749-49A6-B15C-C606D6FBBEA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2B7589-71EC-453D-944E-70C2325CE04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DEE09D-C9BA-49FD-A799-541EEBFA9F3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Дополняет базовое образование</a:t>
          </a:r>
          <a:endParaRPr lang="ru-RU" sz="2800" b="1" dirty="0">
            <a:solidFill>
              <a:schemeClr val="tx1"/>
            </a:solidFill>
          </a:endParaRPr>
        </a:p>
      </dgm:t>
    </dgm:pt>
    <dgm:pt modelId="{879AA006-BCB4-4543-96B1-419402AE0A07}" type="parTrans" cxnId="{6DC60BF7-89F6-4C51-9655-4F0FB00D244E}">
      <dgm:prSet/>
      <dgm:spPr/>
      <dgm:t>
        <a:bodyPr/>
        <a:lstStyle/>
        <a:p>
          <a:endParaRPr lang="ru-RU"/>
        </a:p>
      </dgm:t>
    </dgm:pt>
    <dgm:pt modelId="{0D3A8C05-3913-4DC1-A078-3E162A7D5A34}" type="sibTrans" cxnId="{6DC60BF7-89F6-4C51-9655-4F0FB00D244E}">
      <dgm:prSet/>
      <dgm:spPr/>
      <dgm:t>
        <a:bodyPr/>
        <a:lstStyle/>
        <a:p>
          <a:endParaRPr lang="ru-RU"/>
        </a:p>
      </dgm:t>
    </dgm:pt>
    <dgm:pt modelId="{C94E4686-C3B8-43D3-9A6B-B200CAAB4B8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Укрепляет психическое и физическое здоровье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6B0FA2-0E94-4E4E-86A4-25925D9B9D15}" type="parTrans" cxnId="{4C186BD5-AA56-4054-86B4-3CFED6C6F182}">
      <dgm:prSet/>
      <dgm:spPr/>
      <dgm:t>
        <a:bodyPr/>
        <a:lstStyle/>
        <a:p>
          <a:endParaRPr lang="ru-RU"/>
        </a:p>
      </dgm:t>
    </dgm:pt>
    <dgm:pt modelId="{B4F88970-1E95-4A10-934E-4C1C0A0CCF1B}" type="sibTrans" cxnId="{4C186BD5-AA56-4054-86B4-3CFED6C6F182}">
      <dgm:prSet/>
      <dgm:spPr/>
      <dgm:t>
        <a:bodyPr/>
        <a:lstStyle/>
        <a:p>
          <a:endParaRPr lang="ru-RU"/>
        </a:p>
      </dgm:t>
    </dgm:pt>
    <dgm:pt modelId="{EE192917-1EF6-47CD-9B07-39ED9FDFF33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Оказывается в интересах личности</a:t>
          </a:r>
          <a:endParaRPr lang="ru-RU" sz="2800" b="1" dirty="0">
            <a:solidFill>
              <a:schemeClr val="tx1"/>
            </a:solidFill>
          </a:endParaRPr>
        </a:p>
      </dgm:t>
    </dgm:pt>
    <dgm:pt modelId="{22521F2C-B90B-4615-B090-CA1BCAE72B26}" type="parTrans" cxnId="{6328BEC0-54D8-484B-A995-059978CF6616}">
      <dgm:prSet/>
      <dgm:spPr/>
      <dgm:t>
        <a:bodyPr/>
        <a:lstStyle/>
        <a:p>
          <a:endParaRPr lang="ru-RU"/>
        </a:p>
      </dgm:t>
    </dgm:pt>
    <dgm:pt modelId="{56E9C14B-697F-4D31-9B2E-ECDEEA7258F8}" type="sibTrans" cxnId="{6328BEC0-54D8-484B-A995-059978CF6616}">
      <dgm:prSet/>
      <dgm:spPr/>
      <dgm:t>
        <a:bodyPr/>
        <a:lstStyle/>
        <a:p>
          <a:endParaRPr lang="ru-RU"/>
        </a:p>
      </dgm:t>
    </dgm:pt>
    <dgm:pt modelId="{DD00A8DE-7A38-4D4B-8ED0-EB2B8CE4BD4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Создает условия для развития  личности ребенка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8A8E4C-E057-4279-B8B4-D22341C334B8}" type="parTrans" cxnId="{6A098DFC-3C07-4D0D-9414-91CEED1E0DC8}">
      <dgm:prSet/>
      <dgm:spPr/>
      <dgm:t>
        <a:bodyPr/>
        <a:lstStyle/>
        <a:p>
          <a:endParaRPr lang="ru-RU"/>
        </a:p>
      </dgm:t>
    </dgm:pt>
    <dgm:pt modelId="{F677F2F0-0158-4319-B59A-3F63DD2FCE3A}" type="sibTrans" cxnId="{6A098DFC-3C07-4D0D-9414-91CEED1E0DC8}">
      <dgm:prSet/>
      <dgm:spPr/>
      <dgm:t>
        <a:bodyPr/>
        <a:lstStyle/>
        <a:p>
          <a:endParaRPr lang="ru-RU"/>
        </a:p>
      </dgm:t>
    </dgm:pt>
    <dgm:pt modelId="{D9B968C6-51A2-46D3-93F4-DF9D32426F6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взаимодействие с семьей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0A26D5-FB0A-4D9E-BDCF-09A0F6F6FDE1}" type="parTrans" cxnId="{D2F7184F-8678-4C6F-AF57-C53DC7F72587}">
      <dgm:prSet/>
      <dgm:spPr/>
      <dgm:t>
        <a:bodyPr/>
        <a:lstStyle/>
        <a:p>
          <a:endParaRPr lang="ru-RU"/>
        </a:p>
      </dgm:t>
    </dgm:pt>
    <dgm:pt modelId="{A83585D4-5BE0-4488-A1E8-04E9EB479C3E}" type="sibTrans" cxnId="{D2F7184F-8678-4C6F-AF57-C53DC7F72587}">
      <dgm:prSet/>
      <dgm:spPr/>
      <dgm:t>
        <a:bodyPr/>
        <a:lstStyle/>
        <a:p>
          <a:endParaRPr lang="ru-RU"/>
        </a:p>
      </dgm:t>
    </dgm:pt>
    <dgm:pt modelId="{C273AB54-D33A-4781-9948-4D7751FD4BA3}" type="pres">
      <dgm:prSet presAssocID="{A12B7589-71EC-453D-944E-70C2325CE0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E61027-9189-4AD7-8565-0A5ACDB379C1}" type="pres">
      <dgm:prSet presAssocID="{A9DEE09D-C9BA-49FD-A799-541EEBFA9F3B}" presName="node" presStyleLbl="node1" presStyleIdx="0" presStyleCnt="5" custScaleX="190314" custScaleY="154242" custRadScaleRad="82455" custRadScaleInc="-5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648C8-62DA-498F-94AF-36C27AAB2DEE}" type="pres">
      <dgm:prSet presAssocID="{0D3A8C05-3913-4DC1-A078-3E162A7D5A34}" presName="sibTrans" presStyleLbl="sibTrans2D1" presStyleIdx="0" presStyleCnt="5"/>
      <dgm:spPr/>
      <dgm:t>
        <a:bodyPr/>
        <a:lstStyle/>
        <a:p>
          <a:endParaRPr lang="ru-RU"/>
        </a:p>
      </dgm:t>
    </dgm:pt>
    <dgm:pt modelId="{2FF06E12-A84B-4C65-85CF-1B76E0947A9A}" type="pres">
      <dgm:prSet presAssocID="{0D3A8C05-3913-4DC1-A078-3E162A7D5A3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30743FB-5B79-4B46-B938-164DF2CFCE0E}" type="pres">
      <dgm:prSet presAssocID="{C94E4686-C3B8-43D3-9A6B-B200CAAB4B80}" presName="node" presStyleLbl="node1" presStyleIdx="1" presStyleCnt="5" custScaleX="168432" custScaleY="184628" custRadScaleRad="71627" custRadScaleInc="22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77296-48FB-435E-9937-7CE9160C04DD}" type="pres">
      <dgm:prSet presAssocID="{B4F88970-1E95-4A10-934E-4C1C0A0CCF1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60032469-CCEB-42E6-8116-1F96FECED58E}" type="pres">
      <dgm:prSet presAssocID="{B4F88970-1E95-4A10-934E-4C1C0A0CCF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3E43C09D-2F32-4D16-B4A3-BE0AA54F6844}" type="pres">
      <dgm:prSet presAssocID="{EE192917-1EF6-47CD-9B07-39ED9FDFF336}" presName="node" presStyleLbl="node1" presStyleIdx="2" presStyleCnt="5" custScaleX="161982" custScaleY="156152" custRadScaleRad="105549" custRadScaleInc="-47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0F512-3453-40B1-BBFF-69AB0262BDB9}" type="pres">
      <dgm:prSet presAssocID="{56E9C14B-697F-4D31-9B2E-ECDEEA7258F8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0A6DB9C-52BC-4CC6-834F-69B4C536F139}" type="pres">
      <dgm:prSet presAssocID="{56E9C14B-697F-4D31-9B2E-ECDEEA7258F8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E4C2457E-8868-4231-A760-1DDA5077BAFF}" type="pres">
      <dgm:prSet presAssocID="{DD00A8DE-7A38-4D4B-8ED0-EB2B8CE4BD4E}" presName="node" presStyleLbl="node1" presStyleIdx="3" presStyleCnt="5" custScaleX="223138" custScaleY="182019" custRadScaleRad="87412" custRadScaleInc="32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11512-F753-48AE-854B-18BDEB637B68}" type="pres">
      <dgm:prSet presAssocID="{F677F2F0-0158-4319-B59A-3F63DD2FCE3A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998C719-324F-4DD0-8CF7-A15D1D802826}" type="pres">
      <dgm:prSet presAssocID="{F677F2F0-0158-4319-B59A-3F63DD2FCE3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EC22A62D-6D51-447B-ACDB-A4DAE126B9C9}" type="pres">
      <dgm:prSet presAssocID="{D9B968C6-51A2-46D3-93F4-DF9D32426F64}" presName="node" presStyleLbl="node1" presStyleIdx="4" presStyleCnt="5" custScaleX="177708" custScaleY="161138" custRadScaleRad="85929" custRadScaleInc="-24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33301F-E687-4199-802B-9C7CA2A493F3}" type="pres">
      <dgm:prSet presAssocID="{A83585D4-5BE0-4488-A1E8-04E9EB479C3E}" presName="sibTrans" presStyleLbl="sibTrans2D1" presStyleIdx="4" presStyleCnt="5"/>
      <dgm:spPr/>
      <dgm:t>
        <a:bodyPr/>
        <a:lstStyle/>
        <a:p>
          <a:endParaRPr lang="ru-RU"/>
        </a:p>
      </dgm:t>
    </dgm:pt>
    <dgm:pt modelId="{95CCAB28-12E9-4E01-A08C-C97E42DB26DB}" type="pres">
      <dgm:prSet presAssocID="{A83585D4-5BE0-4488-A1E8-04E9EB479C3E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850C0DAE-A026-45E0-AC56-D49F5DE8A805}" type="presOf" srcId="{EE192917-1EF6-47CD-9B07-39ED9FDFF336}" destId="{3E43C09D-2F32-4D16-B4A3-BE0AA54F6844}" srcOrd="0" destOrd="0" presId="urn:microsoft.com/office/officeart/2005/8/layout/cycle7"/>
    <dgm:cxn modelId="{C9D307F0-EABA-4A12-8295-09E85BBFF89F}" type="presOf" srcId="{B4F88970-1E95-4A10-934E-4C1C0A0CCF1B}" destId="{60032469-CCEB-42E6-8116-1F96FECED58E}" srcOrd="1" destOrd="0" presId="urn:microsoft.com/office/officeart/2005/8/layout/cycle7"/>
    <dgm:cxn modelId="{6DC60BF7-89F6-4C51-9655-4F0FB00D244E}" srcId="{A12B7589-71EC-453D-944E-70C2325CE044}" destId="{A9DEE09D-C9BA-49FD-A799-541EEBFA9F3B}" srcOrd="0" destOrd="0" parTransId="{879AA006-BCB4-4543-96B1-419402AE0A07}" sibTransId="{0D3A8C05-3913-4DC1-A078-3E162A7D5A34}"/>
    <dgm:cxn modelId="{4C186BD5-AA56-4054-86B4-3CFED6C6F182}" srcId="{A12B7589-71EC-453D-944E-70C2325CE044}" destId="{C94E4686-C3B8-43D3-9A6B-B200CAAB4B80}" srcOrd="1" destOrd="0" parTransId="{796B0FA2-0E94-4E4E-86A4-25925D9B9D15}" sibTransId="{B4F88970-1E95-4A10-934E-4C1C0A0CCF1B}"/>
    <dgm:cxn modelId="{CCBF919A-AA35-4505-8E75-E9809A638B07}" type="presOf" srcId="{0D3A8C05-3913-4DC1-A078-3E162A7D5A34}" destId="{2FF06E12-A84B-4C65-85CF-1B76E0947A9A}" srcOrd="1" destOrd="0" presId="urn:microsoft.com/office/officeart/2005/8/layout/cycle7"/>
    <dgm:cxn modelId="{31C1B38D-D5AE-4F3E-BDF1-AF4F7E2EE979}" type="presOf" srcId="{F677F2F0-0158-4319-B59A-3F63DD2FCE3A}" destId="{F998C719-324F-4DD0-8CF7-A15D1D802826}" srcOrd="1" destOrd="0" presId="urn:microsoft.com/office/officeart/2005/8/layout/cycle7"/>
    <dgm:cxn modelId="{5BBB5EA8-BF8D-4D37-B838-8CF54DFECFE2}" type="presOf" srcId="{56E9C14B-697F-4D31-9B2E-ECDEEA7258F8}" destId="{90A6DB9C-52BC-4CC6-834F-69B4C536F139}" srcOrd="1" destOrd="0" presId="urn:microsoft.com/office/officeart/2005/8/layout/cycle7"/>
    <dgm:cxn modelId="{C576E0C4-1D96-49D8-8E60-07246909D1CA}" type="presOf" srcId="{D9B968C6-51A2-46D3-93F4-DF9D32426F64}" destId="{EC22A62D-6D51-447B-ACDB-A4DAE126B9C9}" srcOrd="0" destOrd="0" presId="urn:microsoft.com/office/officeart/2005/8/layout/cycle7"/>
    <dgm:cxn modelId="{297CB6F8-2464-4BA4-AAE9-9A673DEB74C7}" type="presOf" srcId="{C94E4686-C3B8-43D3-9A6B-B200CAAB4B80}" destId="{630743FB-5B79-4B46-B938-164DF2CFCE0E}" srcOrd="0" destOrd="0" presId="urn:microsoft.com/office/officeart/2005/8/layout/cycle7"/>
    <dgm:cxn modelId="{82EDB500-BD7A-46A2-A327-0DBDEE98E26C}" type="presOf" srcId="{0D3A8C05-3913-4DC1-A078-3E162A7D5A34}" destId="{B69648C8-62DA-498F-94AF-36C27AAB2DEE}" srcOrd="0" destOrd="0" presId="urn:microsoft.com/office/officeart/2005/8/layout/cycle7"/>
    <dgm:cxn modelId="{FBE9019A-A9E1-4D45-8F21-9FB3B3C93CA6}" type="presOf" srcId="{F677F2F0-0158-4319-B59A-3F63DD2FCE3A}" destId="{AAD11512-F753-48AE-854B-18BDEB637B68}" srcOrd="0" destOrd="0" presId="urn:microsoft.com/office/officeart/2005/8/layout/cycle7"/>
    <dgm:cxn modelId="{D2F7184F-8678-4C6F-AF57-C53DC7F72587}" srcId="{A12B7589-71EC-453D-944E-70C2325CE044}" destId="{D9B968C6-51A2-46D3-93F4-DF9D32426F64}" srcOrd="4" destOrd="0" parTransId="{970A26D5-FB0A-4D9E-BDCF-09A0F6F6FDE1}" sibTransId="{A83585D4-5BE0-4488-A1E8-04E9EB479C3E}"/>
    <dgm:cxn modelId="{721FC3DE-DDC9-4FF5-A935-0E3079A12D0A}" type="presOf" srcId="{A83585D4-5BE0-4488-A1E8-04E9EB479C3E}" destId="{95CCAB28-12E9-4E01-A08C-C97E42DB26DB}" srcOrd="1" destOrd="0" presId="urn:microsoft.com/office/officeart/2005/8/layout/cycle7"/>
    <dgm:cxn modelId="{97DF53C7-D482-47FA-B0B0-36D5588CBE95}" type="presOf" srcId="{56E9C14B-697F-4D31-9B2E-ECDEEA7258F8}" destId="{E870F512-3453-40B1-BBFF-69AB0262BDB9}" srcOrd="0" destOrd="0" presId="urn:microsoft.com/office/officeart/2005/8/layout/cycle7"/>
    <dgm:cxn modelId="{6A098DFC-3C07-4D0D-9414-91CEED1E0DC8}" srcId="{A12B7589-71EC-453D-944E-70C2325CE044}" destId="{DD00A8DE-7A38-4D4B-8ED0-EB2B8CE4BD4E}" srcOrd="3" destOrd="0" parTransId="{758A8E4C-E057-4279-B8B4-D22341C334B8}" sibTransId="{F677F2F0-0158-4319-B59A-3F63DD2FCE3A}"/>
    <dgm:cxn modelId="{540A52C4-B353-4BBA-9A93-05061DD066C4}" type="presOf" srcId="{B4F88970-1E95-4A10-934E-4C1C0A0CCF1B}" destId="{46377296-48FB-435E-9937-7CE9160C04DD}" srcOrd="0" destOrd="0" presId="urn:microsoft.com/office/officeart/2005/8/layout/cycle7"/>
    <dgm:cxn modelId="{9C697B64-94EE-4369-B168-B3077F5E08C7}" type="presOf" srcId="{DD00A8DE-7A38-4D4B-8ED0-EB2B8CE4BD4E}" destId="{E4C2457E-8868-4231-A760-1DDA5077BAFF}" srcOrd="0" destOrd="0" presId="urn:microsoft.com/office/officeart/2005/8/layout/cycle7"/>
    <dgm:cxn modelId="{6328BEC0-54D8-484B-A995-059978CF6616}" srcId="{A12B7589-71EC-453D-944E-70C2325CE044}" destId="{EE192917-1EF6-47CD-9B07-39ED9FDFF336}" srcOrd="2" destOrd="0" parTransId="{22521F2C-B90B-4615-B090-CA1BCAE72B26}" sibTransId="{56E9C14B-697F-4D31-9B2E-ECDEEA7258F8}"/>
    <dgm:cxn modelId="{D01D5887-4DBC-4C2A-A0D7-3C7720542A27}" type="presOf" srcId="{A12B7589-71EC-453D-944E-70C2325CE044}" destId="{C273AB54-D33A-4781-9948-4D7751FD4BA3}" srcOrd="0" destOrd="0" presId="urn:microsoft.com/office/officeart/2005/8/layout/cycle7"/>
    <dgm:cxn modelId="{EB9C253F-3966-4B96-80E5-E146B49B8EA8}" type="presOf" srcId="{A9DEE09D-C9BA-49FD-A799-541EEBFA9F3B}" destId="{D2E61027-9189-4AD7-8565-0A5ACDB379C1}" srcOrd="0" destOrd="0" presId="urn:microsoft.com/office/officeart/2005/8/layout/cycle7"/>
    <dgm:cxn modelId="{8D3E1AA1-EB5C-485C-8887-C340353DEC1C}" type="presOf" srcId="{A83585D4-5BE0-4488-A1E8-04E9EB479C3E}" destId="{6E33301F-E687-4199-802B-9C7CA2A493F3}" srcOrd="0" destOrd="0" presId="urn:microsoft.com/office/officeart/2005/8/layout/cycle7"/>
    <dgm:cxn modelId="{0674FD00-F6F1-42FB-A91B-A75FC8B42C7F}" type="presParOf" srcId="{C273AB54-D33A-4781-9948-4D7751FD4BA3}" destId="{D2E61027-9189-4AD7-8565-0A5ACDB379C1}" srcOrd="0" destOrd="0" presId="urn:microsoft.com/office/officeart/2005/8/layout/cycle7"/>
    <dgm:cxn modelId="{3CBC5FD2-3890-4A12-8336-D3D3C5824EDF}" type="presParOf" srcId="{C273AB54-D33A-4781-9948-4D7751FD4BA3}" destId="{B69648C8-62DA-498F-94AF-36C27AAB2DEE}" srcOrd="1" destOrd="0" presId="urn:microsoft.com/office/officeart/2005/8/layout/cycle7"/>
    <dgm:cxn modelId="{0BA6D677-9692-4248-8F51-B1B824536637}" type="presParOf" srcId="{B69648C8-62DA-498F-94AF-36C27AAB2DEE}" destId="{2FF06E12-A84B-4C65-85CF-1B76E0947A9A}" srcOrd="0" destOrd="0" presId="urn:microsoft.com/office/officeart/2005/8/layout/cycle7"/>
    <dgm:cxn modelId="{2A53FB5B-AE89-45A0-AFE2-BC147A06E2EA}" type="presParOf" srcId="{C273AB54-D33A-4781-9948-4D7751FD4BA3}" destId="{630743FB-5B79-4B46-B938-164DF2CFCE0E}" srcOrd="2" destOrd="0" presId="urn:microsoft.com/office/officeart/2005/8/layout/cycle7"/>
    <dgm:cxn modelId="{90E31571-8E0D-485D-8B89-DEE62E8BB68F}" type="presParOf" srcId="{C273AB54-D33A-4781-9948-4D7751FD4BA3}" destId="{46377296-48FB-435E-9937-7CE9160C04DD}" srcOrd="3" destOrd="0" presId="urn:microsoft.com/office/officeart/2005/8/layout/cycle7"/>
    <dgm:cxn modelId="{37079E88-6E67-49A1-A0EA-4F82B75FE606}" type="presParOf" srcId="{46377296-48FB-435E-9937-7CE9160C04DD}" destId="{60032469-CCEB-42E6-8116-1F96FECED58E}" srcOrd="0" destOrd="0" presId="urn:microsoft.com/office/officeart/2005/8/layout/cycle7"/>
    <dgm:cxn modelId="{6D4039CF-2D09-4548-B7B4-613224B1E8C3}" type="presParOf" srcId="{C273AB54-D33A-4781-9948-4D7751FD4BA3}" destId="{3E43C09D-2F32-4D16-B4A3-BE0AA54F6844}" srcOrd="4" destOrd="0" presId="urn:microsoft.com/office/officeart/2005/8/layout/cycle7"/>
    <dgm:cxn modelId="{9B3A299C-9C2C-4D90-8FC4-43C51E1C39CB}" type="presParOf" srcId="{C273AB54-D33A-4781-9948-4D7751FD4BA3}" destId="{E870F512-3453-40B1-BBFF-69AB0262BDB9}" srcOrd="5" destOrd="0" presId="urn:microsoft.com/office/officeart/2005/8/layout/cycle7"/>
    <dgm:cxn modelId="{96CE6A31-B7CB-4C8D-BB80-CFF49748BE76}" type="presParOf" srcId="{E870F512-3453-40B1-BBFF-69AB0262BDB9}" destId="{90A6DB9C-52BC-4CC6-834F-69B4C536F139}" srcOrd="0" destOrd="0" presId="urn:microsoft.com/office/officeart/2005/8/layout/cycle7"/>
    <dgm:cxn modelId="{217E4FAB-DEC1-47FE-B1FE-C38483889DD3}" type="presParOf" srcId="{C273AB54-D33A-4781-9948-4D7751FD4BA3}" destId="{E4C2457E-8868-4231-A760-1DDA5077BAFF}" srcOrd="6" destOrd="0" presId="urn:microsoft.com/office/officeart/2005/8/layout/cycle7"/>
    <dgm:cxn modelId="{8437C832-5EFE-49E8-8DB4-DBF2CBD0AF06}" type="presParOf" srcId="{C273AB54-D33A-4781-9948-4D7751FD4BA3}" destId="{AAD11512-F753-48AE-854B-18BDEB637B68}" srcOrd="7" destOrd="0" presId="urn:microsoft.com/office/officeart/2005/8/layout/cycle7"/>
    <dgm:cxn modelId="{AAD712B6-9B9E-478D-A98B-1FB30CE1B47B}" type="presParOf" srcId="{AAD11512-F753-48AE-854B-18BDEB637B68}" destId="{F998C719-324F-4DD0-8CF7-A15D1D802826}" srcOrd="0" destOrd="0" presId="urn:microsoft.com/office/officeart/2005/8/layout/cycle7"/>
    <dgm:cxn modelId="{A32DFA89-12D0-4982-943A-EBE709ACDFA9}" type="presParOf" srcId="{C273AB54-D33A-4781-9948-4D7751FD4BA3}" destId="{EC22A62D-6D51-447B-ACDB-A4DAE126B9C9}" srcOrd="8" destOrd="0" presId="urn:microsoft.com/office/officeart/2005/8/layout/cycle7"/>
    <dgm:cxn modelId="{E8ABB0B6-937F-48D4-B50B-771C789F1524}" type="presParOf" srcId="{C273AB54-D33A-4781-9948-4D7751FD4BA3}" destId="{6E33301F-E687-4199-802B-9C7CA2A493F3}" srcOrd="9" destOrd="0" presId="urn:microsoft.com/office/officeart/2005/8/layout/cycle7"/>
    <dgm:cxn modelId="{9CCE0F9F-7D94-40DE-9C9A-ECBC9FFFE739}" type="presParOf" srcId="{6E33301F-E687-4199-802B-9C7CA2A493F3}" destId="{95CCAB28-12E9-4E01-A08C-C97E42DB26D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E40978-8584-4A05-B764-529FC1F1C75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A29728-1B43-408B-ABDD-23D71DF87E3B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Учет возрастных особенностей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8286B2-90D3-4A64-AB94-E35DAD910CD0}" type="parTrans" cxnId="{C2B6CE99-12BC-47DB-B105-87F4D61D185F}">
      <dgm:prSet/>
      <dgm:spPr/>
      <dgm:t>
        <a:bodyPr/>
        <a:lstStyle/>
        <a:p>
          <a:endParaRPr lang="ru-RU"/>
        </a:p>
      </dgm:t>
    </dgm:pt>
    <dgm:pt modelId="{1B73B11B-9BA5-44EA-AB61-2C1A1F6F4AD1}" type="sibTrans" cxnId="{C2B6CE99-12BC-47DB-B105-87F4D61D185F}">
      <dgm:prSet/>
      <dgm:spPr/>
      <dgm:t>
        <a:bodyPr/>
        <a:lstStyle/>
        <a:p>
          <a:endParaRPr lang="ru-RU"/>
        </a:p>
      </dgm:t>
    </dgm:pt>
    <dgm:pt modelId="{269FD5CF-99DE-446E-9BC2-BAFF2A733B1A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Соблюдение требований СанПиН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5F0377-9285-471E-B8A4-F0D9ABFC849C}" type="parTrans" cxnId="{08744CF8-F8A0-4D21-A8F2-0E2448B99960}">
      <dgm:prSet/>
      <dgm:spPr/>
      <dgm:t>
        <a:bodyPr/>
        <a:lstStyle/>
        <a:p>
          <a:endParaRPr lang="ru-RU"/>
        </a:p>
      </dgm:t>
    </dgm:pt>
    <dgm:pt modelId="{00B00ECE-5395-4242-8CC4-AF95FA18C1C7}" type="sibTrans" cxnId="{08744CF8-F8A0-4D21-A8F2-0E2448B99960}">
      <dgm:prSet/>
      <dgm:spPr/>
      <dgm:t>
        <a:bodyPr/>
        <a:lstStyle/>
        <a:p>
          <a:endParaRPr lang="ru-RU"/>
        </a:p>
      </dgm:t>
    </dgm:pt>
    <dgm:pt modelId="{ED4B8F36-E3CD-4035-B199-445972D43927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Использование </a:t>
          </a:r>
          <a:r>
            <a:rPr lang="ru-RU" sz="2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технологий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0BA1CE-2624-4E12-97E9-D181022503A3}" type="parTrans" cxnId="{9F68C252-5BB1-4A8D-84F2-22F38BDDFEC0}">
      <dgm:prSet/>
      <dgm:spPr/>
      <dgm:t>
        <a:bodyPr/>
        <a:lstStyle/>
        <a:p>
          <a:endParaRPr lang="ru-RU"/>
        </a:p>
      </dgm:t>
    </dgm:pt>
    <dgm:pt modelId="{6B93AD90-21E6-4B03-B22A-3D00F9D0A8CD}" type="sibTrans" cxnId="{9F68C252-5BB1-4A8D-84F2-22F38BDDFEC0}">
      <dgm:prSet/>
      <dgm:spPr/>
      <dgm:t>
        <a:bodyPr/>
        <a:lstStyle/>
        <a:p>
          <a:endParaRPr lang="ru-RU"/>
        </a:p>
      </dgm:t>
    </dgm:pt>
    <dgm:pt modelId="{6D30CB41-73DC-4A57-AC66-8C91DB3735FC}" type="pres">
      <dgm:prSet presAssocID="{AAE40978-8584-4A05-B764-529FC1F1C75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BBA0881-CF77-474B-857F-518ADEA6CD58}" type="pres">
      <dgm:prSet presAssocID="{B1A29728-1B43-408B-ABDD-23D71DF87E3B}" presName="composite" presStyleCnt="0"/>
      <dgm:spPr/>
    </dgm:pt>
    <dgm:pt modelId="{AB2A0F11-EA87-4512-8D01-36F8102C9D48}" type="pres">
      <dgm:prSet presAssocID="{B1A29728-1B43-408B-ABDD-23D71DF87E3B}" presName="bentUpArrow1" presStyleLbl="alignImgPlace1" presStyleIdx="0" presStyleCnt="2" custScaleX="180259" custLinFactX="-38725" custLinFactNeighborX="-100000" custLinFactNeighborY="-17089"/>
      <dgm:spPr/>
    </dgm:pt>
    <dgm:pt modelId="{E2A4DFB2-29B0-445C-A3A1-37FE3DB9F34B}" type="pres">
      <dgm:prSet presAssocID="{B1A29728-1B43-408B-ABDD-23D71DF87E3B}" presName="ParentText" presStyleLbl="node1" presStyleIdx="0" presStyleCnt="3" custScaleX="244835" custScaleY="127437" custLinFactNeighborX="1718" custLinFactNeighborY="-485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8CDE8-3DAE-46F5-B6B6-70B2E86F2AE8}" type="pres">
      <dgm:prSet presAssocID="{B1A29728-1B43-408B-ABDD-23D71DF87E3B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32783-C344-4016-95EF-96E64D493825}" type="pres">
      <dgm:prSet presAssocID="{1B73B11B-9BA5-44EA-AB61-2C1A1F6F4AD1}" presName="sibTrans" presStyleCnt="0"/>
      <dgm:spPr/>
    </dgm:pt>
    <dgm:pt modelId="{729C02B8-85FA-4D33-B147-0E7C5D76980E}" type="pres">
      <dgm:prSet presAssocID="{269FD5CF-99DE-446E-9BC2-BAFF2A733B1A}" presName="composite" presStyleCnt="0"/>
      <dgm:spPr/>
    </dgm:pt>
    <dgm:pt modelId="{8DFD68CC-D8E9-4FB9-96D9-4E5D8BF6DE58}" type="pres">
      <dgm:prSet presAssocID="{269FD5CF-99DE-446E-9BC2-BAFF2A733B1A}" presName="bentUpArrow1" presStyleLbl="alignImgPlace1" presStyleIdx="1" presStyleCnt="2"/>
      <dgm:spPr/>
    </dgm:pt>
    <dgm:pt modelId="{827CF768-EFC0-4E14-B5F6-800A7613716F}" type="pres">
      <dgm:prSet presAssocID="{269FD5CF-99DE-446E-9BC2-BAFF2A733B1A}" presName="ParentText" presStyleLbl="node1" presStyleIdx="1" presStyleCnt="3" custScaleX="193067" custScaleY="162667" custLinFactNeighborX="5457" custLinFactNeighborY="-198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79FF9-8795-49A8-BA0E-7208DF8E6549}" type="pres">
      <dgm:prSet presAssocID="{269FD5CF-99DE-446E-9BC2-BAFF2A733B1A}" presName="ChildText" presStyleLbl="revTx" presStyleIdx="1" presStyleCnt="2" custLinFactNeighborX="26076" custLinFactNeighborY="86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3A1B2-907A-4E78-A91A-64B5DC0483BE}" type="pres">
      <dgm:prSet presAssocID="{00B00ECE-5395-4242-8CC4-AF95FA18C1C7}" presName="sibTrans" presStyleCnt="0"/>
      <dgm:spPr/>
    </dgm:pt>
    <dgm:pt modelId="{4F809D36-C806-4CAD-A38A-D7A325A42A57}" type="pres">
      <dgm:prSet presAssocID="{ED4B8F36-E3CD-4035-B199-445972D43927}" presName="composite" presStyleCnt="0"/>
      <dgm:spPr/>
    </dgm:pt>
    <dgm:pt modelId="{7CD345A2-7F99-4805-AFA4-291A0214D9EA}" type="pres">
      <dgm:prSet presAssocID="{ED4B8F36-E3CD-4035-B199-445972D43927}" presName="ParentText" presStyleLbl="node1" presStyleIdx="2" presStyleCnt="3" custScaleX="308935" custScaleY="149738" custLinFactNeighborX="-1264" custLinFactNeighborY="488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792D8D-989F-44FA-9BAB-E215E70C8112}" type="presOf" srcId="{B1A29728-1B43-408B-ABDD-23D71DF87E3B}" destId="{E2A4DFB2-29B0-445C-A3A1-37FE3DB9F34B}" srcOrd="0" destOrd="0" presId="urn:microsoft.com/office/officeart/2005/8/layout/StepDownProcess"/>
    <dgm:cxn modelId="{08744CF8-F8A0-4D21-A8F2-0E2448B99960}" srcId="{AAE40978-8584-4A05-B764-529FC1F1C75B}" destId="{269FD5CF-99DE-446E-9BC2-BAFF2A733B1A}" srcOrd="1" destOrd="0" parTransId="{EA5F0377-9285-471E-B8A4-F0D9ABFC849C}" sibTransId="{00B00ECE-5395-4242-8CC4-AF95FA18C1C7}"/>
    <dgm:cxn modelId="{C7AEFF61-E921-46C9-9679-5E69A71AA7D3}" type="presOf" srcId="{ED4B8F36-E3CD-4035-B199-445972D43927}" destId="{7CD345A2-7F99-4805-AFA4-291A0214D9EA}" srcOrd="0" destOrd="0" presId="urn:microsoft.com/office/officeart/2005/8/layout/StepDownProcess"/>
    <dgm:cxn modelId="{9E10CF85-C5F7-454C-B158-C5E6F27D9D42}" type="presOf" srcId="{269FD5CF-99DE-446E-9BC2-BAFF2A733B1A}" destId="{827CF768-EFC0-4E14-B5F6-800A7613716F}" srcOrd="0" destOrd="0" presId="urn:microsoft.com/office/officeart/2005/8/layout/StepDownProcess"/>
    <dgm:cxn modelId="{C2B6CE99-12BC-47DB-B105-87F4D61D185F}" srcId="{AAE40978-8584-4A05-B764-529FC1F1C75B}" destId="{B1A29728-1B43-408B-ABDD-23D71DF87E3B}" srcOrd="0" destOrd="0" parTransId="{A28286B2-90D3-4A64-AB94-E35DAD910CD0}" sibTransId="{1B73B11B-9BA5-44EA-AB61-2C1A1F6F4AD1}"/>
    <dgm:cxn modelId="{D65BF13D-C69A-4C1E-838D-197644D9139B}" type="presOf" srcId="{AAE40978-8584-4A05-B764-529FC1F1C75B}" destId="{6D30CB41-73DC-4A57-AC66-8C91DB3735FC}" srcOrd="0" destOrd="0" presId="urn:microsoft.com/office/officeart/2005/8/layout/StepDownProcess"/>
    <dgm:cxn modelId="{9F68C252-5BB1-4A8D-84F2-22F38BDDFEC0}" srcId="{AAE40978-8584-4A05-B764-529FC1F1C75B}" destId="{ED4B8F36-E3CD-4035-B199-445972D43927}" srcOrd="2" destOrd="0" parTransId="{D00BA1CE-2624-4E12-97E9-D181022503A3}" sibTransId="{6B93AD90-21E6-4B03-B22A-3D00F9D0A8CD}"/>
    <dgm:cxn modelId="{34A0BAEE-846C-4440-9B1A-251C7AC79459}" type="presParOf" srcId="{6D30CB41-73DC-4A57-AC66-8C91DB3735FC}" destId="{FBBA0881-CF77-474B-857F-518ADEA6CD58}" srcOrd="0" destOrd="0" presId="urn:microsoft.com/office/officeart/2005/8/layout/StepDownProcess"/>
    <dgm:cxn modelId="{851D3AF7-AD6F-4A1E-AE05-4010F2C100C4}" type="presParOf" srcId="{FBBA0881-CF77-474B-857F-518ADEA6CD58}" destId="{AB2A0F11-EA87-4512-8D01-36F8102C9D48}" srcOrd="0" destOrd="0" presId="urn:microsoft.com/office/officeart/2005/8/layout/StepDownProcess"/>
    <dgm:cxn modelId="{A46DA513-E2AC-48C7-9707-2A06EEDC79BD}" type="presParOf" srcId="{FBBA0881-CF77-474B-857F-518ADEA6CD58}" destId="{E2A4DFB2-29B0-445C-A3A1-37FE3DB9F34B}" srcOrd="1" destOrd="0" presId="urn:microsoft.com/office/officeart/2005/8/layout/StepDownProcess"/>
    <dgm:cxn modelId="{E8F9104A-97F1-454B-BA77-C327C9E48EC0}" type="presParOf" srcId="{FBBA0881-CF77-474B-857F-518ADEA6CD58}" destId="{E018CDE8-3DAE-46F5-B6B6-70B2E86F2AE8}" srcOrd="2" destOrd="0" presId="urn:microsoft.com/office/officeart/2005/8/layout/StepDownProcess"/>
    <dgm:cxn modelId="{7823321B-26DB-4AD0-B939-C3407609C0DD}" type="presParOf" srcId="{6D30CB41-73DC-4A57-AC66-8C91DB3735FC}" destId="{86E32783-C344-4016-95EF-96E64D493825}" srcOrd="1" destOrd="0" presId="urn:microsoft.com/office/officeart/2005/8/layout/StepDownProcess"/>
    <dgm:cxn modelId="{D585027A-FFF4-44C0-A667-8018FE475679}" type="presParOf" srcId="{6D30CB41-73DC-4A57-AC66-8C91DB3735FC}" destId="{729C02B8-85FA-4D33-B147-0E7C5D76980E}" srcOrd="2" destOrd="0" presId="urn:microsoft.com/office/officeart/2005/8/layout/StepDownProcess"/>
    <dgm:cxn modelId="{8DF8F701-12E1-473B-8070-C5620F8072D3}" type="presParOf" srcId="{729C02B8-85FA-4D33-B147-0E7C5D76980E}" destId="{8DFD68CC-D8E9-4FB9-96D9-4E5D8BF6DE58}" srcOrd="0" destOrd="0" presId="urn:microsoft.com/office/officeart/2005/8/layout/StepDownProcess"/>
    <dgm:cxn modelId="{ADEEA021-E196-4573-A704-9C5F6AED83C7}" type="presParOf" srcId="{729C02B8-85FA-4D33-B147-0E7C5D76980E}" destId="{827CF768-EFC0-4E14-B5F6-800A7613716F}" srcOrd="1" destOrd="0" presId="urn:microsoft.com/office/officeart/2005/8/layout/StepDownProcess"/>
    <dgm:cxn modelId="{E07425A5-42AB-41F5-8504-66273DA88167}" type="presParOf" srcId="{729C02B8-85FA-4D33-B147-0E7C5D76980E}" destId="{E2C79FF9-8795-49A8-BA0E-7208DF8E6549}" srcOrd="2" destOrd="0" presId="urn:microsoft.com/office/officeart/2005/8/layout/StepDownProcess"/>
    <dgm:cxn modelId="{54995F56-B644-44EF-9E08-BDD8E75D468E}" type="presParOf" srcId="{6D30CB41-73DC-4A57-AC66-8C91DB3735FC}" destId="{BA53A1B2-907A-4E78-A91A-64B5DC0483BE}" srcOrd="3" destOrd="0" presId="urn:microsoft.com/office/officeart/2005/8/layout/StepDownProcess"/>
    <dgm:cxn modelId="{1CD8BF52-C95D-4023-B73B-1EDCA0D0A289}" type="presParOf" srcId="{6D30CB41-73DC-4A57-AC66-8C91DB3735FC}" destId="{4F809D36-C806-4CAD-A38A-D7A325A42A57}" srcOrd="4" destOrd="0" presId="urn:microsoft.com/office/officeart/2005/8/layout/StepDownProcess"/>
    <dgm:cxn modelId="{09D649FD-1C57-4437-B200-788A7A0CE1FF}" type="presParOf" srcId="{4F809D36-C806-4CAD-A38A-D7A325A42A57}" destId="{7CD345A2-7F99-4805-AFA4-291A0214D9E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98D7A9-2C42-4744-8507-DB4DAE47179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3F67F1-4B8D-42BF-839C-A1C158D6D00F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Кружки </a:t>
          </a:r>
          <a:endParaRPr lang="ru-RU" sz="4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B34B16-FFFD-4015-89BD-09BCE022063A}" type="parTrans" cxnId="{FA231853-17E1-41B2-8D34-82987B127DA2}">
      <dgm:prSet/>
      <dgm:spPr/>
      <dgm:t>
        <a:bodyPr/>
        <a:lstStyle/>
        <a:p>
          <a:endParaRPr lang="ru-RU"/>
        </a:p>
      </dgm:t>
    </dgm:pt>
    <dgm:pt modelId="{E6E47CCB-919A-4305-976F-359B172CECB4}" type="sibTrans" cxnId="{FA231853-17E1-41B2-8D34-82987B127DA2}">
      <dgm:prSet/>
      <dgm:spPr/>
      <dgm:t>
        <a:bodyPr/>
        <a:lstStyle/>
        <a:p>
          <a:endParaRPr lang="ru-RU"/>
        </a:p>
      </dgm:t>
    </dgm:pt>
    <dgm:pt modelId="{9BBB0EAA-3287-4BF7-8C7F-6D3C6F73021B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Секции 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30DF85-0D71-4433-8462-BF725CE80042}" type="parTrans" cxnId="{35275289-23A4-4A67-8834-477171E313AA}">
      <dgm:prSet/>
      <dgm:spPr/>
      <dgm:t>
        <a:bodyPr/>
        <a:lstStyle/>
        <a:p>
          <a:endParaRPr lang="ru-RU"/>
        </a:p>
      </dgm:t>
    </dgm:pt>
    <dgm:pt modelId="{3C747D11-E3FC-4147-A334-5491DEE08F4C}" type="sibTrans" cxnId="{35275289-23A4-4A67-8834-477171E313AA}">
      <dgm:prSet/>
      <dgm:spPr/>
      <dgm:t>
        <a:bodyPr/>
        <a:lstStyle/>
        <a:p>
          <a:endParaRPr lang="ru-RU"/>
        </a:p>
      </dgm:t>
    </dgm:pt>
    <dgm:pt modelId="{FA2B7519-8628-4608-9D16-D8F602663FFC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Студии 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0B860D-E8BC-4A50-AA24-EFE085F411C2}" type="parTrans" cxnId="{7D36BFD6-B9AB-41E6-8EC5-AB57EA162709}">
      <dgm:prSet/>
      <dgm:spPr/>
      <dgm:t>
        <a:bodyPr/>
        <a:lstStyle/>
        <a:p>
          <a:endParaRPr lang="ru-RU"/>
        </a:p>
      </dgm:t>
    </dgm:pt>
    <dgm:pt modelId="{F25961F5-2095-428B-9889-979939BCC439}" type="sibTrans" cxnId="{7D36BFD6-B9AB-41E6-8EC5-AB57EA162709}">
      <dgm:prSet/>
      <dgm:spPr/>
      <dgm:t>
        <a:bodyPr/>
        <a:lstStyle/>
        <a:p>
          <a:endParaRPr lang="ru-RU"/>
        </a:p>
      </dgm:t>
    </dgm:pt>
    <dgm:pt modelId="{AFC2CE4A-34E6-437D-B35A-F59446EA6532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Клубы 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0EFDCD-B36D-4E01-A51F-78DC2A9915B8}" type="parTrans" cxnId="{D987FCC8-72E8-4974-B1AB-30211F7D2B22}">
      <dgm:prSet/>
      <dgm:spPr/>
      <dgm:t>
        <a:bodyPr/>
        <a:lstStyle/>
        <a:p>
          <a:endParaRPr lang="ru-RU"/>
        </a:p>
      </dgm:t>
    </dgm:pt>
    <dgm:pt modelId="{4E70332B-458A-47F6-B7CD-1D7CA3905C64}" type="sibTrans" cxnId="{D987FCC8-72E8-4974-B1AB-30211F7D2B22}">
      <dgm:prSet/>
      <dgm:spPr/>
      <dgm:t>
        <a:bodyPr/>
        <a:lstStyle/>
        <a:p>
          <a:endParaRPr lang="ru-RU"/>
        </a:p>
      </dgm:t>
    </dgm:pt>
    <dgm:pt modelId="{CDA91258-B003-4372-8C6C-991DC93B6CCB}" type="pres">
      <dgm:prSet presAssocID="{9598D7A9-2C42-4744-8507-DB4DAE47179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5F26E5-14D0-4E8F-8197-E6AF6C158533}" type="pres">
      <dgm:prSet presAssocID="{9598D7A9-2C42-4744-8507-DB4DAE47179A}" presName="dummyMaxCanvas" presStyleCnt="0">
        <dgm:presLayoutVars/>
      </dgm:prSet>
      <dgm:spPr/>
    </dgm:pt>
    <dgm:pt modelId="{D8E6A171-E3D3-4869-897D-150E10C725ED}" type="pres">
      <dgm:prSet presAssocID="{9598D7A9-2C42-4744-8507-DB4DAE47179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153A1-C510-44C8-AE90-6394C78DAB2A}" type="pres">
      <dgm:prSet presAssocID="{9598D7A9-2C42-4744-8507-DB4DAE47179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67134-CBEC-45DF-97B8-4358CDE29604}" type="pres">
      <dgm:prSet presAssocID="{9598D7A9-2C42-4744-8507-DB4DAE47179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488A8-FA9C-4026-B3DB-8D6E1C2E25A1}" type="pres">
      <dgm:prSet presAssocID="{9598D7A9-2C42-4744-8507-DB4DAE47179A}" presName="FourNodes_4" presStyleLbl="node1" presStyleIdx="3" presStyleCnt="4" custLinFactNeighborX="586" custLinFactNeighborY="1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B7BBA-E750-4585-AB25-2D818A4F4E2B}" type="pres">
      <dgm:prSet presAssocID="{9598D7A9-2C42-4744-8507-DB4DAE47179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0FC41-4828-4B66-BE36-46238D33DE88}" type="pres">
      <dgm:prSet presAssocID="{9598D7A9-2C42-4744-8507-DB4DAE47179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FD2E3-3C5C-4FED-BF96-FE4CE99EB44A}" type="pres">
      <dgm:prSet presAssocID="{9598D7A9-2C42-4744-8507-DB4DAE47179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46B43-9516-412E-9DAC-ED2A1939EC4F}" type="pres">
      <dgm:prSet presAssocID="{9598D7A9-2C42-4744-8507-DB4DAE47179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E76DB-EF53-4C74-A921-B2F86AEE1B3A}" type="pres">
      <dgm:prSet presAssocID="{9598D7A9-2C42-4744-8507-DB4DAE47179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63580-DCE4-4EF1-B450-D0D9CD7BA876}" type="pres">
      <dgm:prSet presAssocID="{9598D7A9-2C42-4744-8507-DB4DAE47179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33818-E4C7-45A6-A66A-7E507A315AF8}" type="pres">
      <dgm:prSet presAssocID="{9598D7A9-2C42-4744-8507-DB4DAE47179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5F1A14-2562-48F9-B269-3FCA664F5521}" type="presOf" srcId="{FA2B7519-8628-4608-9D16-D8F602663FFC}" destId="{78067134-CBEC-45DF-97B8-4358CDE29604}" srcOrd="0" destOrd="0" presId="urn:microsoft.com/office/officeart/2005/8/layout/vProcess5"/>
    <dgm:cxn modelId="{D987FCC8-72E8-4974-B1AB-30211F7D2B22}" srcId="{9598D7A9-2C42-4744-8507-DB4DAE47179A}" destId="{AFC2CE4A-34E6-437D-B35A-F59446EA6532}" srcOrd="3" destOrd="0" parTransId="{360EFDCD-B36D-4E01-A51F-78DC2A9915B8}" sibTransId="{4E70332B-458A-47F6-B7CD-1D7CA3905C64}"/>
    <dgm:cxn modelId="{35275289-23A4-4A67-8834-477171E313AA}" srcId="{9598D7A9-2C42-4744-8507-DB4DAE47179A}" destId="{9BBB0EAA-3287-4BF7-8C7F-6D3C6F73021B}" srcOrd="1" destOrd="0" parTransId="{0A30DF85-0D71-4433-8462-BF725CE80042}" sibTransId="{3C747D11-E3FC-4147-A334-5491DEE08F4C}"/>
    <dgm:cxn modelId="{EAF0459E-9C7A-4BE1-A0BD-A1683577BEEE}" type="presOf" srcId="{9BBB0EAA-3287-4BF7-8C7F-6D3C6F73021B}" destId="{842153A1-C510-44C8-AE90-6394C78DAB2A}" srcOrd="0" destOrd="0" presId="urn:microsoft.com/office/officeart/2005/8/layout/vProcess5"/>
    <dgm:cxn modelId="{A9CE7935-67B7-48D4-9B46-7FEC3B326F4C}" type="presOf" srcId="{AFC2CE4A-34E6-437D-B35A-F59446EA6532}" destId="{D6A488A8-FA9C-4026-B3DB-8D6E1C2E25A1}" srcOrd="0" destOrd="0" presId="urn:microsoft.com/office/officeart/2005/8/layout/vProcess5"/>
    <dgm:cxn modelId="{3C602E4A-8EDD-4168-90ED-08367F7DDACE}" type="presOf" srcId="{F25961F5-2095-428B-9889-979939BCC439}" destId="{AA3FD2E3-3C5C-4FED-BF96-FE4CE99EB44A}" srcOrd="0" destOrd="0" presId="urn:microsoft.com/office/officeart/2005/8/layout/vProcess5"/>
    <dgm:cxn modelId="{459F426B-5AF8-44E1-916E-8E94EE8D831C}" type="presOf" srcId="{3C747D11-E3FC-4147-A334-5491DEE08F4C}" destId="{FA80FC41-4828-4B66-BE36-46238D33DE88}" srcOrd="0" destOrd="0" presId="urn:microsoft.com/office/officeart/2005/8/layout/vProcess5"/>
    <dgm:cxn modelId="{74F6A29E-F135-45A4-94CF-91C15FCEA486}" type="presOf" srcId="{FA2B7519-8628-4608-9D16-D8F602663FFC}" destId="{78463580-DCE4-4EF1-B450-D0D9CD7BA876}" srcOrd="1" destOrd="0" presId="urn:microsoft.com/office/officeart/2005/8/layout/vProcess5"/>
    <dgm:cxn modelId="{98163C6D-8595-410A-BAAA-FEF78CABEBEE}" type="presOf" srcId="{8E3F67F1-4B8D-42BF-839C-A1C158D6D00F}" destId="{01F46B43-9516-412E-9DAC-ED2A1939EC4F}" srcOrd="1" destOrd="0" presId="urn:microsoft.com/office/officeart/2005/8/layout/vProcess5"/>
    <dgm:cxn modelId="{FA231853-17E1-41B2-8D34-82987B127DA2}" srcId="{9598D7A9-2C42-4744-8507-DB4DAE47179A}" destId="{8E3F67F1-4B8D-42BF-839C-A1C158D6D00F}" srcOrd="0" destOrd="0" parTransId="{BBB34B16-FFFD-4015-89BD-09BCE022063A}" sibTransId="{E6E47CCB-919A-4305-976F-359B172CECB4}"/>
    <dgm:cxn modelId="{04060808-1055-4724-AB0B-2CE8E6AB6926}" type="presOf" srcId="{AFC2CE4A-34E6-437D-B35A-F59446EA6532}" destId="{9BD33818-E4C7-45A6-A66A-7E507A315AF8}" srcOrd="1" destOrd="0" presId="urn:microsoft.com/office/officeart/2005/8/layout/vProcess5"/>
    <dgm:cxn modelId="{7D36BFD6-B9AB-41E6-8EC5-AB57EA162709}" srcId="{9598D7A9-2C42-4744-8507-DB4DAE47179A}" destId="{FA2B7519-8628-4608-9D16-D8F602663FFC}" srcOrd="2" destOrd="0" parTransId="{5C0B860D-E8BC-4A50-AA24-EFE085F411C2}" sibTransId="{F25961F5-2095-428B-9889-979939BCC439}"/>
    <dgm:cxn modelId="{E7428CB7-5C56-4C8A-A13B-5752F5DAB87A}" type="presOf" srcId="{E6E47CCB-919A-4305-976F-359B172CECB4}" destId="{4FAB7BBA-E750-4585-AB25-2D818A4F4E2B}" srcOrd="0" destOrd="0" presId="urn:microsoft.com/office/officeart/2005/8/layout/vProcess5"/>
    <dgm:cxn modelId="{127FF9DA-20D1-4364-B44E-6521B833064B}" type="presOf" srcId="{8E3F67F1-4B8D-42BF-839C-A1C158D6D00F}" destId="{D8E6A171-E3D3-4869-897D-150E10C725ED}" srcOrd="0" destOrd="0" presId="urn:microsoft.com/office/officeart/2005/8/layout/vProcess5"/>
    <dgm:cxn modelId="{FB912527-938E-42B6-8EE6-F46CF471D242}" type="presOf" srcId="{9598D7A9-2C42-4744-8507-DB4DAE47179A}" destId="{CDA91258-B003-4372-8C6C-991DC93B6CCB}" srcOrd="0" destOrd="0" presId="urn:microsoft.com/office/officeart/2005/8/layout/vProcess5"/>
    <dgm:cxn modelId="{C2AF0C90-8904-49A8-9192-1F65764F48CC}" type="presOf" srcId="{9BBB0EAA-3287-4BF7-8C7F-6D3C6F73021B}" destId="{1A6E76DB-EF53-4C74-A921-B2F86AEE1B3A}" srcOrd="1" destOrd="0" presId="urn:microsoft.com/office/officeart/2005/8/layout/vProcess5"/>
    <dgm:cxn modelId="{D0FEE2D4-BFA6-4A9B-989B-12E78D1DA114}" type="presParOf" srcId="{CDA91258-B003-4372-8C6C-991DC93B6CCB}" destId="{775F26E5-14D0-4E8F-8197-E6AF6C158533}" srcOrd="0" destOrd="0" presId="urn:microsoft.com/office/officeart/2005/8/layout/vProcess5"/>
    <dgm:cxn modelId="{D38192A2-3C90-4C0C-A952-7ECF114DBF7D}" type="presParOf" srcId="{CDA91258-B003-4372-8C6C-991DC93B6CCB}" destId="{D8E6A171-E3D3-4869-897D-150E10C725ED}" srcOrd="1" destOrd="0" presId="urn:microsoft.com/office/officeart/2005/8/layout/vProcess5"/>
    <dgm:cxn modelId="{572CFF66-919D-42BC-9986-16C718EC8015}" type="presParOf" srcId="{CDA91258-B003-4372-8C6C-991DC93B6CCB}" destId="{842153A1-C510-44C8-AE90-6394C78DAB2A}" srcOrd="2" destOrd="0" presId="urn:microsoft.com/office/officeart/2005/8/layout/vProcess5"/>
    <dgm:cxn modelId="{658CCA7B-CBC5-411A-9F81-FE914A67B837}" type="presParOf" srcId="{CDA91258-B003-4372-8C6C-991DC93B6CCB}" destId="{78067134-CBEC-45DF-97B8-4358CDE29604}" srcOrd="3" destOrd="0" presId="urn:microsoft.com/office/officeart/2005/8/layout/vProcess5"/>
    <dgm:cxn modelId="{04ABF7CC-3342-4F61-A757-81A715492E3D}" type="presParOf" srcId="{CDA91258-B003-4372-8C6C-991DC93B6CCB}" destId="{D6A488A8-FA9C-4026-B3DB-8D6E1C2E25A1}" srcOrd="4" destOrd="0" presId="urn:microsoft.com/office/officeart/2005/8/layout/vProcess5"/>
    <dgm:cxn modelId="{FA2F94A6-6208-4368-93CD-B7528B1BB785}" type="presParOf" srcId="{CDA91258-B003-4372-8C6C-991DC93B6CCB}" destId="{4FAB7BBA-E750-4585-AB25-2D818A4F4E2B}" srcOrd="5" destOrd="0" presId="urn:microsoft.com/office/officeart/2005/8/layout/vProcess5"/>
    <dgm:cxn modelId="{F00EE784-8762-4B56-A613-5E0FAE70A4D5}" type="presParOf" srcId="{CDA91258-B003-4372-8C6C-991DC93B6CCB}" destId="{FA80FC41-4828-4B66-BE36-46238D33DE88}" srcOrd="6" destOrd="0" presId="urn:microsoft.com/office/officeart/2005/8/layout/vProcess5"/>
    <dgm:cxn modelId="{66FEB171-86DE-4F90-9C41-689B96103322}" type="presParOf" srcId="{CDA91258-B003-4372-8C6C-991DC93B6CCB}" destId="{AA3FD2E3-3C5C-4FED-BF96-FE4CE99EB44A}" srcOrd="7" destOrd="0" presId="urn:microsoft.com/office/officeart/2005/8/layout/vProcess5"/>
    <dgm:cxn modelId="{5DB4919F-2703-48D5-9A9E-5E77FFB87859}" type="presParOf" srcId="{CDA91258-B003-4372-8C6C-991DC93B6CCB}" destId="{01F46B43-9516-412E-9DAC-ED2A1939EC4F}" srcOrd="8" destOrd="0" presId="urn:microsoft.com/office/officeart/2005/8/layout/vProcess5"/>
    <dgm:cxn modelId="{DE21C940-A5BD-4B23-A279-12CF464B06E6}" type="presParOf" srcId="{CDA91258-B003-4372-8C6C-991DC93B6CCB}" destId="{1A6E76DB-EF53-4C74-A921-B2F86AEE1B3A}" srcOrd="9" destOrd="0" presId="urn:microsoft.com/office/officeart/2005/8/layout/vProcess5"/>
    <dgm:cxn modelId="{697C72D5-8F9E-4559-807D-71EC93FB4ECC}" type="presParOf" srcId="{CDA91258-B003-4372-8C6C-991DC93B6CCB}" destId="{78463580-DCE4-4EF1-B450-D0D9CD7BA876}" srcOrd="10" destOrd="0" presId="urn:microsoft.com/office/officeart/2005/8/layout/vProcess5"/>
    <dgm:cxn modelId="{293998E0-EF89-401B-B25C-98E10FED4B75}" type="presParOf" srcId="{CDA91258-B003-4372-8C6C-991DC93B6CCB}" destId="{9BD33818-E4C7-45A6-A66A-7E507A315AF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DAB258-8A37-4724-9BE7-1AFDF6FA8B58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5BEDB2-CAB9-44AA-B2F7-E63FA0CAAC80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Изучение нормативной базы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ED47AB-2453-46C6-8D3C-90EEA04E67FA}" type="parTrans" cxnId="{8FCB806A-8FC7-446E-B4D0-A8A64D9131B0}">
      <dgm:prSet/>
      <dgm:spPr/>
      <dgm:t>
        <a:bodyPr/>
        <a:lstStyle/>
        <a:p>
          <a:endParaRPr lang="ru-RU"/>
        </a:p>
      </dgm:t>
    </dgm:pt>
    <dgm:pt modelId="{C0A83D75-AC65-4B7D-B8AB-B83996C1D8A6}" type="sibTrans" cxnId="{8FCB806A-8FC7-446E-B4D0-A8A64D9131B0}">
      <dgm:prSet/>
      <dgm:spPr/>
      <dgm:t>
        <a:bodyPr/>
        <a:lstStyle/>
        <a:p>
          <a:endParaRPr lang="ru-RU"/>
        </a:p>
      </dgm:t>
    </dgm:pt>
    <dgm:pt modelId="{4DAA0577-1FB2-44B4-B17C-D28C9B94752B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Выявление потребности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3A785A-9291-414A-B6D2-0B8941A8026D}" type="parTrans" cxnId="{2918920E-ECCD-4987-B553-DD7463855F85}">
      <dgm:prSet/>
      <dgm:spPr/>
      <dgm:t>
        <a:bodyPr/>
        <a:lstStyle/>
        <a:p>
          <a:endParaRPr lang="ru-RU"/>
        </a:p>
      </dgm:t>
    </dgm:pt>
    <dgm:pt modelId="{0BCF4D6F-6E93-4873-97B1-B1B72384CCAE}" type="sibTrans" cxnId="{2918920E-ECCD-4987-B553-DD7463855F85}">
      <dgm:prSet/>
      <dgm:spPr/>
      <dgm:t>
        <a:bodyPr/>
        <a:lstStyle/>
        <a:p>
          <a:endParaRPr lang="ru-RU"/>
        </a:p>
      </dgm:t>
    </dgm:pt>
    <dgm:pt modelId="{A742CA9E-A5E2-4005-B337-304977F67C15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Подбор (разработка) программы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301EED-1E0B-4AE2-A01A-F9E67ACF2155}" type="parTrans" cxnId="{7BBCE9A1-8C33-49A4-B20A-9EA98E180C55}">
      <dgm:prSet/>
      <dgm:spPr/>
      <dgm:t>
        <a:bodyPr/>
        <a:lstStyle/>
        <a:p>
          <a:endParaRPr lang="ru-RU"/>
        </a:p>
      </dgm:t>
    </dgm:pt>
    <dgm:pt modelId="{7D780BF4-6C8A-45A0-92C5-09869DC2DF88}" type="sibTrans" cxnId="{7BBCE9A1-8C33-49A4-B20A-9EA98E180C55}">
      <dgm:prSet/>
      <dgm:spPr/>
      <dgm:t>
        <a:bodyPr/>
        <a:lstStyle/>
        <a:p>
          <a:endParaRPr lang="ru-RU"/>
        </a:p>
      </dgm:t>
    </dgm:pt>
    <dgm:pt modelId="{9FE6632B-8D36-433D-8263-13023D25A87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и реализация плана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4F4076-A0EB-4B4B-9321-27ED81262A9C}" type="parTrans" cxnId="{0D135D77-CD05-412B-9A91-653EB88A46ED}">
      <dgm:prSet/>
      <dgm:spPr/>
      <dgm:t>
        <a:bodyPr/>
        <a:lstStyle/>
        <a:p>
          <a:endParaRPr lang="ru-RU"/>
        </a:p>
      </dgm:t>
    </dgm:pt>
    <dgm:pt modelId="{7751F703-FF17-4496-8AE1-104A5482078C}" type="sibTrans" cxnId="{0D135D77-CD05-412B-9A91-653EB88A46ED}">
      <dgm:prSet/>
      <dgm:spPr/>
      <dgm:t>
        <a:bodyPr/>
        <a:lstStyle/>
        <a:p>
          <a:endParaRPr lang="ru-RU"/>
        </a:p>
      </dgm:t>
    </dgm:pt>
    <dgm:pt modelId="{AF5572BC-EA90-43AD-89EF-EA8D5895878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Анализ результатов работы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46D61B-3ADB-41F6-8C5A-1095F2E0B418}" type="parTrans" cxnId="{FA81E169-36E9-43BD-B6C5-0B0982FFA4A4}">
      <dgm:prSet/>
      <dgm:spPr/>
      <dgm:t>
        <a:bodyPr/>
        <a:lstStyle/>
        <a:p>
          <a:endParaRPr lang="ru-RU"/>
        </a:p>
      </dgm:t>
    </dgm:pt>
    <dgm:pt modelId="{2A2716C5-059B-4492-9DA9-FE362166E1FC}" type="sibTrans" cxnId="{FA81E169-36E9-43BD-B6C5-0B0982FFA4A4}">
      <dgm:prSet/>
      <dgm:spPr/>
      <dgm:t>
        <a:bodyPr/>
        <a:lstStyle/>
        <a:p>
          <a:endParaRPr lang="ru-RU"/>
        </a:p>
      </dgm:t>
    </dgm:pt>
    <dgm:pt modelId="{C4D5CB32-6919-4EED-ACE2-AA7B2D69DE58}">
      <dgm:prSet phldrT="[Текст]" phldr="1"/>
      <dgm:spPr/>
      <dgm:t>
        <a:bodyPr/>
        <a:lstStyle/>
        <a:p>
          <a:endParaRPr lang="ru-RU" dirty="0"/>
        </a:p>
      </dgm:t>
    </dgm:pt>
    <dgm:pt modelId="{9334CB51-5233-45FC-A61B-BC787A5654AB}" type="parTrans" cxnId="{02510BB6-7978-4760-9453-3BDBAA29C008}">
      <dgm:prSet/>
      <dgm:spPr/>
      <dgm:t>
        <a:bodyPr/>
        <a:lstStyle/>
        <a:p>
          <a:endParaRPr lang="ru-RU"/>
        </a:p>
      </dgm:t>
    </dgm:pt>
    <dgm:pt modelId="{6B322319-C57F-4077-854F-89BAE59F98FF}" type="sibTrans" cxnId="{02510BB6-7978-4760-9453-3BDBAA29C008}">
      <dgm:prSet/>
      <dgm:spPr/>
      <dgm:t>
        <a:bodyPr/>
        <a:lstStyle/>
        <a:p>
          <a:endParaRPr lang="ru-RU"/>
        </a:p>
      </dgm:t>
    </dgm:pt>
    <dgm:pt modelId="{CA86C1E7-0F3B-4EDD-84B5-40A88C281FF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Результаты работы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0DDB22-53BF-4DC4-9EE1-46C76EED360C}" type="parTrans" cxnId="{AFBD72C9-02BB-4CE7-8FA0-3B4241B8888C}">
      <dgm:prSet/>
      <dgm:spPr/>
      <dgm:t>
        <a:bodyPr/>
        <a:lstStyle/>
        <a:p>
          <a:endParaRPr lang="ru-RU"/>
        </a:p>
      </dgm:t>
    </dgm:pt>
    <dgm:pt modelId="{17698EEF-B4D9-4C08-9A3F-927903C6C6A7}" type="sibTrans" cxnId="{AFBD72C9-02BB-4CE7-8FA0-3B4241B8888C}">
      <dgm:prSet/>
      <dgm:spPr/>
      <dgm:t>
        <a:bodyPr/>
        <a:lstStyle/>
        <a:p>
          <a:endParaRPr lang="ru-RU"/>
        </a:p>
      </dgm:t>
    </dgm:pt>
    <dgm:pt modelId="{7667DC88-E837-40DF-AB1B-1836B546870C}" type="pres">
      <dgm:prSet presAssocID="{EFDAB258-8A37-4724-9BE7-1AFDF6FA8B5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4AA131B-023D-4B92-95B0-87722E3C19C8}" type="pres">
      <dgm:prSet presAssocID="{485BEDB2-CAB9-44AA-B2F7-E63FA0CAAC80}" presName="composite" presStyleCnt="0"/>
      <dgm:spPr/>
    </dgm:pt>
    <dgm:pt modelId="{AE088AFC-F79C-4B31-9A50-B83316179B72}" type="pres">
      <dgm:prSet presAssocID="{485BEDB2-CAB9-44AA-B2F7-E63FA0CAAC80}" presName="bentUpArrow1" presStyleLbl="alignImgPlace1" presStyleIdx="0" presStyleCnt="5" custLinFactX="-200000" custLinFactY="-244344" custLinFactNeighborX="-274759" custLinFactNeighborY="-300000"/>
      <dgm:spPr/>
      <dgm:t>
        <a:bodyPr/>
        <a:lstStyle/>
        <a:p>
          <a:endParaRPr lang="ru-RU"/>
        </a:p>
      </dgm:t>
    </dgm:pt>
    <dgm:pt modelId="{4C4F994B-F6D6-4E33-8C2C-8D4F7C373FFA}" type="pres">
      <dgm:prSet presAssocID="{485BEDB2-CAB9-44AA-B2F7-E63FA0CAAC80}" presName="ParentText" presStyleLbl="node1" presStyleIdx="0" presStyleCnt="6" custScaleX="566196" custScaleY="387722" custLinFactY="-239283" custLinFactNeighborX="29005" custLinFactNeighborY="-3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1325D-ED1A-48D6-8A3D-06624A9429CA}" type="pres">
      <dgm:prSet presAssocID="{485BEDB2-CAB9-44AA-B2F7-E63FA0CAAC80}" presName="ChildText" presStyleLbl="revTx" presStyleIdx="0" presStyleCnt="6" custLinFactNeighborX="63200" custLinFactNeighborY="94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2FBC8-00D2-4B69-8E69-E467421F62F7}" type="pres">
      <dgm:prSet presAssocID="{C0A83D75-AC65-4B7D-B8AB-B83996C1D8A6}" presName="sibTrans" presStyleCnt="0"/>
      <dgm:spPr/>
    </dgm:pt>
    <dgm:pt modelId="{881618DE-58CC-4EA1-929A-59F5FC13AB1E}" type="pres">
      <dgm:prSet presAssocID="{4DAA0577-1FB2-44B4-B17C-D28C9B94752B}" presName="composite" presStyleCnt="0"/>
      <dgm:spPr/>
    </dgm:pt>
    <dgm:pt modelId="{D5685BB3-99AF-4639-AEB1-512F5937EB09}" type="pres">
      <dgm:prSet presAssocID="{4DAA0577-1FB2-44B4-B17C-D28C9B94752B}" presName="bentUpArrow1" presStyleLbl="alignImgPlace1" presStyleIdx="1" presStyleCnt="5"/>
      <dgm:spPr/>
    </dgm:pt>
    <dgm:pt modelId="{5889D6FF-295C-492E-913B-E4737FDBD9DF}" type="pres">
      <dgm:prSet presAssocID="{4DAA0577-1FB2-44B4-B17C-D28C9B94752B}" presName="ParentText" presStyleLbl="node1" presStyleIdx="1" presStyleCnt="6" custScaleX="569009" custScaleY="351042" custLinFactY="-53866" custLinFactNeighborX="-25544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87AFC-AB19-403F-A679-BC1C91239828}" type="pres">
      <dgm:prSet presAssocID="{4DAA0577-1FB2-44B4-B17C-D28C9B94752B}" presName="Child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6CEA55A9-9883-4AA6-963B-F9F7864B9F2D}" type="pres">
      <dgm:prSet presAssocID="{0BCF4D6F-6E93-4873-97B1-B1B72384CCAE}" presName="sibTrans" presStyleCnt="0"/>
      <dgm:spPr/>
    </dgm:pt>
    <dgm:pt modelId="{6E072F07-62CD-4B27-9578-EA0390530689}" type="pres">
      <dgm:prSet presAssocID="{A742CA9E-A5E2-4005-B337-304977F67C15}" presName="composite" presStyleCnt="0"/>
      <dgm:spPr/>
    </dgm:pt>
    <dgm:pt modelId="{B71C6E32-9FD5-448D-B02D-4E375F98B818}" type="pres">
      <dgm:prSet presAssocID="{A742CA9E-A5E2-4005-B337-304977F67C15}" presName="bentUpArrow1" presStyleLbl="alignImgPlace1" presStyleIdx="2" presStyleCnt="5" custLinFactX="-239614" custLinFactY="100000" custLinFactNeighborX="-300000" custLinFactNeighborY="113755"/>
      <dgm:spPr/>
    </dgm:pt>
    <dgm:pt modelId="{DEA304BF-5352-47B6-A09B-575E917D59DE}" type="pres">
      <dgm:prSet presAssocID="{A742CA9E-A5E2-4005-B337-304977F67C15}" presName="ParentText" presStyleLbl="node1" presStyleIdx="2" presStyleCnt="6" custScaleX="970986" custScaleY="353180" custLinFactX="-36581" custLinFactNeighborX="-100000" custLinFactNeighborY="-594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98D83-994D-4D54-B5F2-A4F25A41FBA2}" type="pres">
      <dgm:prSet presAssocID="{A742CA9E-A5E2-4005-B337-304977F67C15}" presName="ChildText" presStyleLbl="revTx" presStyleIdx="2" presStyleCnt="6" custFlipHor="1" custScaleX="233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74218-37E0-4CE0-951D-DF783F292227}" type="pres">
      <dgm:prSet presAssocID="{7D780BF4-6C8A-45A0-92C5-09869DC2DF88}" presName="sibTrans" presStyleCnt="0"/>
      <dgm:spPr/>
    </dgm:pt>
    <dgm:pt modelId="{639ED257-3E48-4822-B4A3-55FCCD52A24B}" type="pres">
      <dgm:prSet presAssocID="{9FE6632B-8D36-433D-8263-13023D25A87C}" presName="composite" presStyleCnt="0"/>
      <dgm:spPr/>
    </dgm:pt>
    <dgm:pt modelId="{DB76D205-A717-4DFA-9802-FD8265E025A1}" type="pres">
      <dgm:prSet presAssocID="{9FE6632B-8D36-433D-8263-13023D25A87C}" presName="bentUpArrow1" presStyleLbl="alignImgPlace1" presStyleIdx="3" presStyleCnt="5"/>
      <dgm:spPr/>
    </dgm:pt>
    <dgm:pt modelId="{A80281D1-6F58-443D-A897-9FED2370B735}" type="pres">
      <dgm:prSet presAssocID="{9FE6632B-8D36-433D-8263-13023D25A87C}" presName="ParentText" presStyleLbl="node1" presStyleIdx="3" presStyleCnt="6" custScaleX="816883" custScaleY="281383" custLinFactNeighborX="-85423" custLinFactNeighborY="380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1CAC8-E640-488C-BEB5-8409C6E95246}" type="pres">
      <dgm:prSet presAssocID="{9FE6632B-8D36-433D-8263-13023D25A87C}" presName="Child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0491CD5E-88DC-4EC0-A29B-A10CF168301B}" type="pres">
      <dgm:prSet presAssocID="{7751F703-FF17-4496-8AE1-104A5482078C}" presName="sibTrans" presStyleCnt="0"/>
      <dgm:spPr/>
    </dgm:pt>
    <dgm:pt modelId="{A2995C3A-92E7-4EEF-BC66-0048D11B3BC4}" type="pres">
      <dgm:prSet presAssocID="{AF5572BC-EA90-43AD-89EF-EA8D5895878C}" presName="composite" presStyleCnt="0"/>
      <dgm:spPr/>
    </dgm:pt>
    <dgm:pt modelId="{B85BF1E7-B6BD-4942-883E-888ED13E4F60}" type="pres">
      <dgm:prSet presAssocID="{AF5572BC-EA90-43AD-89EF-EA8D5895878C}" presName="bentUpArrow1" presStyleLbl="alignImgPlace1" presStyleIdx="4" presStyleCnt="5"/>
      <dgm:spPr/>
    </dgm:pt>
    <dgm:pt modelId="{23BE51EB-38CF-47CD-94CA-D53F932FF69C}" type="pres">
      <dgm:prSet presAssocID="{AF5572BC-EA90-43AD-89EF-EA8D5895878C}" presName="ParentText" presStyleLbl="node1" presStyleIdx="4" presStyleCnt="6" custScaleX="939265" custScaleY="241784" custLinFactY="54480" custLinFactNeighborX="-23039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3A3BB-618A-4D98-8533-965A6FAE4AD5}" type="pres">
      <dgm:prSet presAssocID="{AF5572BC-EA90-43AD-89EF-EA8D5895878C}" presName="Child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C8E8D864-1F12-4654-AABA-8D2F24B93FEC}" type="pres">
      <dgm:prSet presAssocID="{2A2716C5-059B-4492-9DA9-FE362166E1FC}" presName="sibTrans" presStyleCnt="0"/>
      <dgm:spPr/>
    </dgm:pt>
    <dgm:pt modelId="{1A7EF908-EFD0-42B9-9211-474160266C12}" type="pres">
      <dgm:prSet presAssocID="{CA86C1E7-0F3B-4EDD-84B5-40A88C281FF4}" presName="composite" presStyleCnt="0"/>
      <dgm:spPr/>
    </dgm:pt>
    <dgm:pt modelId="{727A7432-B39A-4AC1-916C-1E2C0655EE5F}" type="pres">
      <dgm:prSet presAssocID="{CA86C1E7-0F3B-4EDD-84B5-40A88C281FF4}" presName="ParentText" presStyleLbl="node1" presStyleIdx="5" presStyleCnt="6" custScaleX="860334" custScaleY="330234" custLinFactY="100000" custLinFactNeighborX="-69004" custLinFactNeighborY="16702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04BA9-EBF9-43BB-B98D-EAFC67BF6BD7}" type="pres">
      <dgm:prSet presAssocID="{CA86C1E7-0F3B-4EDD-84B5-40A88C281FF4}" presName="FinalChild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663E40-28D5-416B-92D4-E01B238F50CE}" type="presOf" srcId="{A742CA9E-A5E2-4005-B337-304977F67C15}" destId="{DEA304BF-5352-47B6-A09B-575E917D59DE}" srcOrd="0" destOrd="0" presId="urn:microsoft.com/office/officeart/2005/8/layout/StepDownProcess"/>
    <dgm:cxn modelId="{2918920E-ECCD-4987-B553-DD7463855F85}" srcId="{EFDAB258-8A37-4724-9BE7-1AFDF6FA8B58}" destId="{4DAA0577-1FB2-44B4-B17C-D28C9B94752B}" srcOrd="1" destOrd="0" parTransId="{453A785A-9291-414A-B6D2-0B8941A8026D}" sibTransId="{0BCF4D6F-6E93-4873-97B1-B1B72384CCAE}"/>
    <dgm:cxn modelId="{EFE3892C-C24A-4BE3-B765-2CAA043FF3A3}" type="presOf" srcId="{9FE6632B-8D36-433D-8263-13023D25A87C}" destId="{A80281D1-6F58-443D-A897-9FED2370B735}" srcOrd="0" destOrd="0" presId="urn:microsoft.com/office/officeart/2005/8/layout/StepDownProcess"/>
    <dgm:cxn modelId="{AFBD72C9-02BB-4CE7-8FA0-3B4241B8888C}" srcId="{EFDAB258-8A37-4724-9BE7-1AFDF6FA8B58}" destId="{CA86C1E7-0F3B-4EDD-84B5-40A88C281FF4}" srcOrd="5" destOrd="0" parTransId="{F60DDB22-53BF-4DC4-9EE1-46C76EED360C}" sibTransId="{17698EEF-B4D9-4C08-9A3F-927903C6C6A7}"/>
    <dgm:cxn modelId="{E2A9DCD5-B54C-4C64-A43A-1A70DA3326F7}" type="presOf" srcId="{485BEDB2-CAB9-44AA-B2F7-E63FA0CAAC80}" destId="{4C4F994B-F6D6-4E33-8C2C-8D4F7C373FFA}" srcOrd="0" destOrd="0" presId="urn:microsoft.com/office/officeart/2005/8/layout/StepDownProcess"/>
    <dgm:cxn modelId="{FA81E169-36E9-43BD-B6C5-0B0982FFA4A4}" srcId="{EFDAB258-8A37-4724-9BE7-1AFDF6FA8B58}" destId="{AF5572BC-EA90-43AD-89EF-EA8D5895878C}" srcOrd="4" destOrd="0" parTransId="{3446D61B-3ADB-41F6-8C5A-1095F2E0B418}" sibTransId="{2A2716C5-059B-4492-9DA9-FE362166E1FC}"/>
    <dgm:cxn modelId="{7BBCE9A1-8C33-49A4-B20A-9EA98E180C55}" srcId="{EFDAB258-8A37-4724-9BE7-1AFDF6FA8B58}" destId="{A742CA9E-A5E2-4005-B337-304977F67C15}" srcOrd="2" destOrd="0" parTransId="{9B301EED-1E0B-4AE2-A01A-F9E67ACF2155}" sibTransId="{7D780BF4-6C8A-45A0-92C5-09869DC2DF88}"/>
    <dgm:cxn modelId="{BA24817E-11B3-44B6-803F-5F785454B616}" type="presOf" srcId="{AF5572BC-EA90-43AD-89EF-EA8D5895878C}" destId="{23BE51EB-38CF-47CD-94CA-D53F932FF69C}" srcOrd="0" destOrd="0" presId="urn:microsoft.com/office/officeart/2005/8/layout/StepDownProcess"/>
    <dgm:cxn modelId="{8FCB806A-8FC7-446E-B4D0-A8A64D9131B0}" srcId="{EFDAB258-8A37-4724-9BE7-1AFDF6FA8B58}" destId="{485BEDB2-CAB9-44AA-B2F7-E63FA0CAAC80}" srcOrd="0" destOrd="0" parTransId="{3AED47AB-2453-46C6-8D3C-90EEA04E67FA}" sibTransId="{C0A83D75-AC65-4B7D-B8AB-B83996C1D8A6}"/>
    <dgm:cxn modelId="{0D135D77-CD05-412B-9A91-653EB88A46ED}" srcId="{EFDAB258-8A37-4724-9BE7-1AFDF6FA8B58}" destId="{9FE6632B-8D36-433D-8263-13023D25A87C}" srcOrd="3" destOrd="0" parTransId="{064F4076-A0EB-4B4B-9321-27ED81262A9C}" sibTransId="{7751F703-FF17-4496-8AE1-104A5482078C}"/>
    <dgm:cxn modelId="{158FE7DE-7DD3-491D-823A-8B89E1D7D5E5}" type="presOf" srcId="{C4D5CB32-6919-4EED-ACE2-AA7B2D69DE58}" destId="{57F04BA9-EBF9-43BB-B98D-EAFC67BF6BD7}" srcOrd="0" destOrd="0" presId="urn:microsoft.com/office/officeart/2005/8/layout/StepDownProcess"/>
    <dgm:cxn modelId="{2A5C7ACD-E73A-46F7-A1AB-F8E98B8FDA76}" type="presOf" srcId="{CA86C1E7-0F3B-4EDD-84B5-40A88C281FF4}" destId="{727A7432-B39A-4AC1-916C-1E2C0655EE5F}" srcOrd="0" destOrd="0" presId="urn:microsoft.com/office/officeart/2005/8/layout/StepDownProcess"/>
    <dgm:cxn modelId="{02510BB6-7978-4760-9453-3BDBAA29C008}" srcId="{CA86C1E7-0F3B-4EDD-84B5-40A88C281FF4}" destId="{C4D5CB32-6919-4EED-ACE2-AA7B2D69DE58}" srcOrd="0" destOrd="0" parTransId="{9334CB51-5233-45FC-A61B-BC787A5654AB}" sibTransId="{6B322319-C57F-4077-854F-89BAE59F98FF}"/>
    <dgm:cxn modelId="{20ECB63B-36EB-4316-9A90-1F37329848AE}" type="presOf" srcId="{4DAA0577-1FB2-44B4-B17C-D28C9B94752B}" destId="{5889D6FF-295C-492E-913B-E4737FDBD9DF}" srcOrd="0" destOrd="0" presId="urn:microsoft.com/office/officeart/2005/8/layout/StepDownProcess"/>
    <dgm:cxn modelId="{566F9F2D-834C-40F6-AD06-1BAFFC102B90}" type="presOf" srcId="{EFDAB258-8A37-4724-9BE7-1AFDF6FA8B58}" destId="{7667DC88-E837-40DF-AB1B-1836B546870C}" srcOrd="0" destOrd="0" presId="urn:microsoft.com/office/officeart/2005/8/layout/StepDownProcess"/>
    <dgm:cxn modelId="{1CE5F955-4F5C-4899-9471-4EFAE953E135}" type="presParOf" srcId="{7667DC88-E837-40DF-AB1B-1836B546870C}" destId="{54AA131B-023D-4B92-95B0-87722E3C19C8}" srcOrd="0" destOrd="0" presId="urn:microsoft.com/office/officeart/2005/8/layout/StepDownProcess"/>
    <dgm:cxn modelId="{A40D8958-9559-4D32-B09A-0099D8050487}" type="presParOf" srcId="{54AA131B-023D-4B92-95B0-87722E3C19C8}" destId="{AE088AFC-F79C-4B31-9A50-B83316179B72}" srcOrd="0" destOrd="0" presId="urn:microsoft.com/office/officeart/2005/8/layout/StepDownProcess"/>
    <dgm:cxn modelId="{60F51C91-47BE-49D1-AAB1-D892C8E7D4A0}" type="presParOf" srcId="{54AA131B-023D-4B92-95B0-87722E3C19C8}" destId="{4C4F994B-F6D6-4E33-8C2C-8D4F7C373FFA}" srcOrd="1" destOrd="0" presId="urn:microsoft.com/office/officeart/2005/8/layout/StepDownProcess"/>
    <dgm:cxn modelId="{4DACA911-D507-4D18-AFD4-E84F4A446DB4}" type="presParOf" srcId="{54AA131B-023D-4B92-95B0-87722E3C19C8}" destId="{A871325D-ED1A-48D6-8A3D-06624A9429CA}" srcOrd="2" destOrd="0" presId="urn:microsoft.com/office/officeart/2005/8/layout/StepDownProcess"/>
    <dgm:cxn modelId="{A246140F-132B-4DFF-9E0B-27A7DB9D3C57}" type="presParOf" srcId="{7667DC88-E837-40DF-AB1B-1836B546870C}" destId="{9182FBC8-00D2-4B69-8E69-E467421F62F7}" srcOrd="1" destOrd="0" presId="urn:microsoft.com/office/officeart/2005/8/layout/StepDownProcess"/>
    <dgm:cxn modelId="{A54D3EF5-DD4D-486D-A873-04C14CC2B2B5}" type="presParOf" srcId="{7667DC88-E837-40DF-AB1B-1836B546870C}" destId="{881618DE-58CC-4EA1-929A-59F5FC13AB1E}" srcOrd="2" destOrd="0" presId="urn:microsoft.com/office/officeart/2005/8/layout/StepDownProcess"/>
    <dgm:cxn modelId="{A26B206F-9062-482C-98F0-A9CF9BF70AAE}" type="presParOf" srcId="{881618DE-58CC-4EA1-929A-59F5FC13AB1E}" destId="{D5685BB3-99AF-4639-AEB1-512F5937EB09}" srcOrd="0" destOrd="0" presId="urn:microsoft.com/office/officeart/2005/8/layout/StepDownProcess"/>
    <dgm:cxn modelId="{4DCBE760-429F-46A0-AB5B-3B5EC6E1B4CE}" type="presParOf" srcId="{881618DE-58CC-4EA1-929A-59F5FC13AB1E}" destId="{5889D6FF-295C-492E-913B-E4737FDBD9DF}" srcOrd="1" destOrd="0" presId="urn:microsoft.com/office/officeart/2005/8/layout/StepDownProcess"/>
    <dgm:cxn modelId="{AF679D0C-0C48-4F5B-B802-FBA67476726D}" type="presParOf" srcId="{881618DE-58CC-4EA1-929A-59F5FC13AB1E}" destId="{31087AFC-AB19-403F-A679-BC1C91239828}" srcOrd="2" destOrd="0" presId="urn:microsoft.com/office/officeart/2005/8/layout/StepDownProcess"/>
    <dgm:cxn modelId="{7C804CB4-A80F-48AC-B560-3127F2753761}" type="presParOf" srcId="{7667DC88-E837-40DF-AB1B-1836B546870C}" destId="{6CEA55A9-9883-4AA6-963B-F9F7864B9F2D}" srcOrd="3" destOrd="0" presId="urn:microsoft.com/office/officeart/2005/8/layout/StepDownProcess"/>
    <dgm:cxn modelId="{5478E5A4-564D-4B51-9C48-65D359D84057}" type="presParOf" srcId="{7667DC88-E837-40DF-AB1B-1836B546870C}" destId="{6E072F07-62CD-4B27-9578-EA0390530689}" srcOrd="4" destOrd="0" presId="urn:microsoft.com/office/officeart/2005/8/layout/StepDownProcess"/>
    <dgm:cxn modelId="{F283F6B1-F16D-49A2-8770-C21216A736A2}" type="presParOf" srcId="{6E072F07-62CD-4B27-9578-EA0390530689}" destId="{B71C6E32-9FD5-448D-B02D-4E375F98B818}" srcOrd="0" destOrd="0" presId="urn:microsoft.com/office/officeart/2005/8/layout/StepDownProcess"/>
    <dgm:cxn modelId="{21A24665-4CEA-40B5-8D43-76725F535A4F}" type="presParOf" srcId="{6E072F07-62CD-4B27-9578-EA0390530689}" destId="{DEA304BF-5352-47B6-A09B-575E917D59DE}" srcOrd="1" destOrd="0" presId="urn:microsoft.com/office/officeart/2005/8/layout/StepDownProcess"/>
    <dgm:cxn modelId="{F4950904-9937-43C3-9244-2B93C2821484}" type="presParOf" srcId="{6E072F07-62CD-4B27-9578-EA0390530689}" destId="{CB498D83-994D-4D54-B5F2-A4F25A41FBA2}" srcOrd="2" destOrd="0" presId="urn:microsoft.com/office/officeart/2005/8/layout/StepDownProcess"/>
    <dgm:cxn modelId="{08118A4D-38FD-4DCA-90D0-72086203E2D0}" type="presParOf" srcId="{7667DC88-E837-40DF-AB1B-1836B546870C}" destId="{F0374218-37E0-4CE0-951D-DF783F292227}" srcOrd="5" destOrd="0" presId="urn:microsoft.com/office/officeart/2005/8/layout/StepDownProcess"/>
    <dgm:cxn modelId="{F9EFF98A-F235-4B1D-9C65-0EE4396C1A8E}" type="presParOf" srcId="{7667DC88-E837-40DF-AB1B-1836B546870C}" destId="{639ED257-3E48-4822-B4A3-55FCCD52A24B}" srcOrd="6" destOrd="0" presId="urn:microsoft.com/office/officeart/2005/8/layout/StepDownProcess"/>
    <dgm:cxn modelId="{9D5DA04B-628A-43AB-B16B-C87866760128}" type="presParOf" srcId="{639ED257-3E48-4822-B4A3-55FCCD52A24B}" destId="{DB76D205-A717-4DFA-9802-FD8265E025A1}" srcOrd="0" destOrd="0" presId="urn:microsoft.com/office/officeart/2005/8/layout/StepDownProcess"/>
    <dgm:cxn modelId="{D4E369C7-3145-455D-AD3E-B3241324A8EC}" type="presParOf" srcId="{639ED257-3E48-4822-B4A3-55FCCD52A24B}" destId="{A80281D1-6F58-443D-A897-9FED2370B735}" srcOrd="1" destOrd="0" presId="urn:microsoft.com/office/officeart/2005/8/layout/StepDownProcess"/>
    <dgm:cxn modelId="{6361A76E-E322-4AC5-9B93-79D8BF462A43}" type="presParOf" srcId="{639ED257-3E48-4822-B4A3-55FCCD52A24B}" destId="{B3A1CAC8-E640-488C-BEB5-8409C6E95246}" srcOrd="2" destOrd="0" presId="urn:microsoft.com/office/officeart/2005/8/layout/StepDownProcess"/>
    <dgm:cxn modelId="{5099FBA5-6711-4EBD-BBF0-EEF577EFFD59}" type="presParOf" srcId="{7667DC88-E837-40DF-AB1B-1836B546870C}" destId="{0491CD5E-88DC-4EC0-A29B-A10CF168301B}" srcOrd="7" destOrd="0" presId="urn:microsoft.com/office/officeart/2005/8/layout/StepDownProcess"/>
    <dgm:cxn modelId="{4B18A1CD-A126-4F3D-8B5F-8FEFD2068985}" type="presParOf" srcId="{7667DC88-E837-40DF-AB1B-1836B546870C}" destId="{A2995C3A-92E7-4EEF-BC66-0048D11B3BC4}" srcOrd="8" destOrd="0" presId="urn:microsoft.com/office/officeart/2005/8/layout/StepDownProcess"/>
    <dgm:cxn modelId="{FBE5AB65-CBD2-4817-BE56-3F6E26BBFCDE}" type="presParOf" srcId="{A2995C3A-92E7-4EEF-BC66-0048D11B3BC4}" destId="{B85BF1E7-B6BD-4942-883E-888ED13E4F60}" srcOrd="0" destOrd="0" presId="urn:microsoft.com/office/officeart/2005/8/layout/StepDownProcess"/>
    <dgm:cxn modelId="{6D50DD95-C3B0-41CE-9589-7C365C80CCB9}" type="presParOf" srcId="{A2995C3A-92E7-4EEF-BC66-0048D11B3BC4}" destId="{23BE51EB-38CF-47CD-94CA-D53F932FF69C}" srcOrd="1" destOrd="0" presId="urn:microsoft.com/office/officeart/2005/8/layout/StepDownProcess"/>
    <dgm:cxn modelId="{F66369E8-3224-40B5-B0EF-BFC183B64830}" type="presParOf" srcId="{A2995C3A-92E7-4EEF-BC66-0048D11B3BC4}" destId="{CB03A3BB-618A-4D98-8533-965A6FAE4AD5}" srcOrd="2" destOrd="0" presId="urn:microsoft.com/office/officeart/2005/8/layout/StepDownProcess"/>
    <dgm:cxn modelId="{411F694E-72B4-49FA-9175-EBA782679FB8}" type="presParOf" srcId="{7667DC88-E837-40DF-AB1B-1836B546870C}" destId="{C8E8D864-1F12-4654-AABA-8D2F24B93FEC}" srcOrd="9" destOrd="0" presId="urn:microsoft.com/office/officeart/2005/8/layout/StepDownProcess"/>
    <dgm:cxn modelId="{F0090202-2C4C-4D5C-8825-759A36D895C5}" type="presParOf" srcId="{7667DC88-E837-40DF-AB1B-1836B546870C}" destId="{1A7EF908-EFD0-42B9-9211-474160266C12}" srcOrd="10" destOrd="0" presId="urn:microsoft.com/office/officeart/2005/8/layout/StepDownProcess"/>
    <dgm:cxn modelId="{54F8CDCF-F28E-499A-8409-CCCE0D54D7B9}" type="presParOf" srcId="{1A7EF908-EFD0-42B9-9211-474160266C12}" destId="{727A7432-B39A-4AC1-916C-1E2C0655EE5F}" srcOrd="0" destOrd="0" presId="urn:microsoft.com/office/officeart/2005/8/layout/StepDownProcess"/>
    <dgm:cxn modelId="{76DD9699-81ED-4705-9EA6-86A77E1D840E}" type="presParOf" srcId="{1A7EF908-EFD0-42B9-9211-474160266C12}" destId="{57F04BA9-EBF9-43BB-B98D-EAFC67BF6BD7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5C4551-91F7-4863-B5E0-9D9A176B4FFC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79BC33-D828-46E9-81AE-30F7147A3236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Положение </a:t>
          </a:r>
          <a:endParaRPr lang="ru-RU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10E89B-5399-4EC8-98C7-F9C5D12D934A}" type="parTrans" cxnId="{23EFCD04-CB1E-4F3D-93C3-78855F068776}">
      <dgm:prSet/>
      <dgm:spPr/>
      <dgm:t>
        <a:bodyPr/>
        <a:lstStyle/>
        <a:p>
          <a:endParaRPr lang="ru-RU"/>
        </a:p>
      </dgm:t>
    </dgm:pt>
    <dgm:pt modelId="{D0DCB75D-6BA5-4254-8515-BFE7CF3FDD35}" type="sibTrans" cxnId="{23EFCD04-CB1E-4F3D-93C3-78855F068776}">
      <dgm:prSet/>
      <dgm:spPr/>
      <dgm:t>
        <a:bodyPr/>
        <a:lstStyle/>
        <a:p>
          <a:endParaRPr lang="ru-RU"/>
        </a:p>
      </dgm:t>
    </dgm:pt>
    <dgm:pt modelId="{4B59CDB3-78AF-4CE0-B5DC-60A12A1C4825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</a:t>
          </a:r>
          <a:r>
            <a:rPr lang="ru-RU" sz="3600" dirty="0" smtClean="0"/>
            <a:t> </a:t>
          </a:r>
          <a:endParaRPr lang="ru-RU" sz="3600" dirty="0"/>
        </a:p>
      </dgm:t>
    </dgm:pt>
    <dgm:pt modelId="{7BEC40F1-7B8E-4B96-813E-30377B12A915}" type="parTrans" cxnId="{42B10957-B0D8-4072-B590-5DA99DC42A37}">
      <dgm:prSet/>
      <dgm:spPr/>
      <dgm:t>
        <a:bodyPr/>
        <a:lstStyle/>
        <a:p>
          <a:endParaRPr lang="ru-RU"/>
        </a:p>
      </dgm:t>
    </dgm:pt>
    <dgm:pt modelId="{5E8D168E-3AAC-4B33-9076-C24137361AA7}" type="sibTrans" cxnId="{42B10957-B0D8-4072-B590-5DA99DC42A37}">
      <dgm:prSet/>
      <dgm:spPr/>
      <dgm:t>
        <a:bodyPr/>
        <a:lstStyle/>
        <a:p>
          <a:endParaRPr lang="ru-RU"/>
        </a:p>
      </dgm:t>
    </dgm:pt>
    <dgm:pt modelId="{2EDC43AD-AFE2-4A14-B01E-6AB755D71C2C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работы</a:t>
          </a:r>
          <a:endParaRPr lang="ru-RU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E6B9F3-23F0-47CB-9810-E20F64442EEA}" type="parTrans" cxnId="{78966866-D745-4861-9BDD-B1170DF5F15D}">
      <dgm:prSet/>
      <dgm:spPr/>
      <dgm:t>
        <a:bodyPr/>
        <a:lstStyle/>
        <a:p>
          <a:endParaRPr lang="ru-RU"/>
        </a:p>
      </dgm:t>
    </dgm:pt>
    <dgm:pt modelId="{21C29F35-F38B-4BC1-84BE-F368254611CF}" type="sibTrans" cxnId="{78966866-D745-4861-9BDD-B1170DF5F15D}">
      <dgm:prSet/>
      <dgm:spPr/>
      <dgm:t>
        <a:bodyPr/>
        <a:lstStyle/>
        <a:p>
          <a:endParaRPr lang="ru-RU"/>
        </a:p>
      </dgm:t>
    </dgm:pt>
    <dgm:pt modelId="{7F176CB8-7D3A-4B56-AFEB-EBFC9BD56BEB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Регламент</a:t>
          </a:r>
          <a:r>
            <a:rPr lang="ru-RU" sz="3600" dirty="0" smtClean="0"/>
            <a:t> </a:t>
          </a:r>
          <a:endParaRPr lang="ru-RU" sz="3600" dirty="0"/>
        </a:p>
      </dgm:t>
    </dgm:pt>
    <dgm:pt modelId="{0D6479CE-1F07-41FD-B5FC-D7F99FAC1650}" type="parTrans" cxnId="{F4CDC7CB-C70C-415A-9CA0-994D015CA2BF}">
      <dgm:prSet/>
      <dgm:spPr/>
      <dgm:t>
        <a:bodyPr/>
        <a:lstStyle/>
        <a:p>
          <a:endParaRPr lang="ru-RU"/>
        </a:p>
      </dgm:t>
    </dgm:pt>
    <dgm:pt modelId="{108E3FAA-AB3D-4DF8-8248-16DCF79A22D9}" type="sibTrans" cxnId="{F4CDC7CB-C70C-415A-9CA0-994D015CA2BF}">
      <dgm:prSet/>
      <dgm:spPr/>
      <dgm:t>
        <a:bodyPr/>
        <a:lstStyle/>
        <a:p>
          <a:endParaRPr lang="ru-RU"/>
        </a:p>
      </dgm:t>
    </dgm:pt>
    <dgm:pt modelId="{E81B8CF2-BBA4-4E84-A9F8-420EE57AA6F0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Материалы контроля</a:t>
          </a:r>
          <a:endParaRPr lang="ru-RU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5050F5-16B3-4BC6-A23D-9F3340C94277}" type="parTrans" cxnId="{AD9D11E5-90E5-437E-A56F-BCEB7F30F465}">
      <dgm:prSet/>
      <dgm:spPr/>
      <dgm:t>
        <a:bodyPr/>
        <a:lstStyle/>
        <a:p>
          <a:endParaRPr lang="ru-RU"/>
        </a:p>
      </dgm:t>
    </dgm:pt>
    <dgm:pt modelId="{C55F9556-A29C-44C4-9401-3BC3954A1952}" type="sibTrans" cxnId="{AD9D11E5-90E5-437E-A56F-BCEB7F30F465}">
      <dgm:prSet/>
      <dgm:spPr/>
      <dgm:t>
        <a:bodyPr/>
        <a:lstStyle/>
        <a:p>
          <a:endParaRPr lang="ru-RU"/>
        </a:p>
      </dgm:t>
    </dgm:pt>
    <dgm:pt modelId="{B393B2A0-B41B-4CE2-B20D-589E67080EF9}" type="pres">
      <dgm:prSet presAssocID="{7F5C4551-91F7-4863-B5E0-9D9A176B4F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D15FC4-3333-42E8-8F27-E9B8F847676B}" type="pres">
      <dgm:prSet presAssocID="{5D79BC33-D828-46E9-81AE-30F7147A3236}" presName="node" presStyleLbl="node1" presStyleIdx="0" presStyleCnt="5" custScaleX="172605" custScaleY="84256" custRadScaleRad="124504" custRadScaleInc="-188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0971B-B429-47AB-B231-674BAADF41E1}" type="pres">
      <dgm:prSet presAssocID="{5D79BC33-D828-46E9-81AE-30F7147A3236}" presName="spNode" presStyleCnt="0"/>
      <dgm:spPr/>
    </dgm:pt>
    <dgm:pt modelId="{9354C122-B4D4-4DFC-92D0-7B47B33AA21F}" type="pres">
      <dgm:prSet presAssocID="{D0DCB75D-6BA5-4254-8515-BFE7CF3FDD35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3E17D60-3BE4-428F-B125-40E04615F09F}" type="pres">
      <dgm:prSet presAssocID="{4B59CDB3-78AF-4CE0-B5DC-60A12A1C4825}" presName="node" presStyleLbl="node1" presStyleIdx="1" presStyleCnt="5" custScaleX="161879" custScaleY="77784" custRadScaleRad="69009" custRadScaleInc="-501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18B0E-F002-42CF-8478-1D1CEE23CEF8}" type="pres">
      <dgm:prSet presAssocID="{4B59CDB3-78AF-4CE0-B5DC-60A12A1C4825}" presName="spNode" presStyleCnt="0"/>
      <dgm:spPr/>
    </dgm:pt>
    <dgm:pt modelId="{0939094A-0222-4EFC-BD02-A8275D2E0CB3}" type="pres">
      <dgm:prSet presAssocID="{5E8D168E-3AAC-4B33-9076-C24137361AA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D351A418-7C47-4BAC-BE2B-D6D5AF01A9D3}" type="pres">
      <dgm:prSet presAssocID="{2EDC43AD-AFE2-4A14-B01E-6AB755D71C2C}" presName="node" presStyleLbl="node1" presStyleIdx="2" presStyleCnt="5" custScaleX="139858" custScaleY="96709" custRadScaleRad="27983" custRadScaleInc="519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F02D0-558F-451E-8EFD-263F4BCD9AFC}" type="pres">
      <dgm:prSet presAssocID="{2EDC43AD-AFE2-4A14-B01E-6AB755D71C2C}" presName="spNode" presStyleCnt="0"/>
      <dgm:spPr/>
    </dgm:pt>
    <dgm:pt modelId="{D91A5F0C-543B-46FC-97DA-BD5ECC0B3CD9}" type="pres">
      <dgm:prSet presAssocID="{21C29F35-F38B-4BC1-84BE-F368254611CF}" presName="sibTrans" presStyleLbl="sibTrans1D1" presStyleIdx="2" presStyleCnt="5"/>
      <dgm:spPr/>
      <dgm:t>
        <a:bodyPr/>
        <a:lstStyle/>
        <a:p>
          <a:endParaRPr lang="ru-RU"/>
        </a:p>
      </dgm:t>
    </dgm:pt>
    <dgm:pt modelId="{8A978413-6421-42AE-BAE7-7FA7D7701B06}" type="pres">
      <dgm:prSet presAssocID="{7F176CB8-7D3A-4B56-AFEB-EBFC9BD56BEB}" presName="node" presStyleLbl="node1" presStyleIdx="3" presStyleCnt="5" custScaleX="164133" custScaleY="61541" custRadScaleRad="44377" custRadScaleInc="-205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B1B2D-9921-43CB-8672-9FE6FDB38692}" type="pres">
      <dgm:prSet presAssocID="{7F176CB8-7D3A-4B56-AFEB-EBFC9BD56BEB}" presName="spNode" presStyleCnt="0"/>
      <dgm:spPr/>
    </dgm:pt>
    <dgm:pt modelId="{C3D41BD3-CB91-46D5-8B25-64B56B155F5C}" type="pres">
      <dgm:prSet presAssocID="{108E3FAA-AB3D-4DF8-8248-16DCF79A22D9}" presName="sibTrans" presStyleLbl="sibTrans1D1" presStyleIdx="3" presStyleCnt="5"/>
      <dgm:spPr/>
      <dgm:t>
        <a:bodyPr/>
        <a:lstStyle/>
        <a:p>
          <a:endParaRPr lang="ru-RU"/>
        </a:p>
      </dgm:t>
    </dgm:pt>
    <dgm:pt modelId="{B73BA6C5-8A63-4FF7-B947-3EDF00129105}" type="pres">
      <dgm:prSet presAssocID="{E81B8CF2-BBA4-4E84-A9F8-420EE57AA6F0}" presName="node" presStyleLbl="node1" presStyleIdx="4" presStyleCnt="5" custScaleX="180082" custScaleY="86361" custRadScaleRad="112964" custRadScaleInc="-612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841B2-327F-4015-B1AC-889E1C7CE573}" type="pres">
      <dgm:prSet presAssocID="{E81B8CF2-BBA4-4E84-A9F8-420EE57AA6F0}" presName="spNode" presStyleCnt="0"/>
      <dgm:spPr/>
    </dgm:pt>
    <dgm:pt modelId="{9913ABD8-FBF6-44DD-8255-B9FBF75B6086}" type="pres">
      <dgm:prSet presAssocID="{C55F9556-A29C-44C4-9401-3BC3954A1952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CDD081F-B8D6-4048-862D-F6C9AE8B6EF7}" type="presOf" srcId="{2EDC43AD-AFE2-4A14-B01E-6AB755D71C2C}" destId="{D351A418-7C47-4BAC-BE2B-D6D5AF01A9D3}" srcOrd="0" destOrd="0" presId="urn:microsoft.com/office/officeart/2005/8/layout/cycle6"/>
    <dgm:cxn modelId="{F4CDC7CB-C70C-415A-9CA0-994D015CA2BF}" srcId="{7F5C4551-91F7-4863-B5E0-9D9A176B4FFC}" destId="{7F176CB8-7D3A-4B56-AFEB-EBFC9BD56BEB}" srcOrd="3" destOrd="0" parTransId="{0D6479CE-1F07-41FD-B5FC-D7F99FAC1650}" sibTransId="{108E3FAA-AB3D-4DF8-8248-16DCF79A22D9}"/>
    <dgm:cxn modelId="{B5CFEFF5-1F76-43EA-A238-3EF181D5FF3F}" type="presOf" srcId="{7F5C4551-91F7-4863-B5E0-9D9A176B4FFC}" destId="{B393B2A0-B41B-4CE2-B20D-589E67080EF9}" srcOrd="0" destOrd="0" presId="urn:microsoft.com/office/officeart/2005/8/layout/cycle6"/>
    <dgm:cxn modelId="{78966866-D745-4861-9BDD-B1170DF5F15D}" srcId="{7F5C4551-91F7-4863-B5E0-9D9A176B4FFC}" destId="{2EDC43AD-AFE2-4A14-B01E-6AB755D71C2C}" srcOrd="2" destOrd="0" parTransId="{11E6B9F3-23F0-47CB-9810-E20F64442EEA}" sibTransId="{21C29F35-F38B-4BC1-84BE-F368254611CF}"/>
    <dgm:cxn modelId="{CD2595FA-51B3-4323-BFBA-799D1F011F74}" type="presOf" srcId="{E81B8CF2-BBA4-4E84-A9F8-420EE57AA6F0}" destId="{B73BA6C5-8A63-4FF7-B947-3EDF00129105}" srcOrd="0" destOrd="0" presId="urn:microsoft.com/office/officeart/2005/8/layout/cycle6"/>
    <dgm:cxn modelId="{228C92E3-4843-4B36-99DB-234C9F33F3AE}" type="presOf" srcId="{108E3FAA-AB3D-4DF8-8248-16DCF79A22D9}" destId="{C3D41BD3-CB91-46D5-8B25-64B56B155F5C}" srcOrd="0" destOrd="0" presId="urn:microsoft.com/office/officeart/2005/8/layout/cycle6"/>
    <dgm:cxn modelId="{E1D6D129-1EFB-46A2-AD67-E0DF3CA5FAA7}" type="presOf" srcId="{5E8D168E-3AAC-4B33-9076-C24137361AA7}" destId="{0939094A-0222-4EFC-BD02-A8275D2E0CB3}" srcOrd="0" destOrd="0" presId="urn:microsoft.com/office/officeart/2005/8/layout/cycle6"/>
    <dgm:cxn modelId="{23EFCD04-CB1E-4F3D-93C3-78855F068776}" srcId="{7F5C4551-91F7-4863-B5E0-9D9A176B4FFC}" destId="{5D79BC33-D828-46E9-81AE-30F7147A3236}" srcOrd="0" destOrd="0" parTransId="{EA10E89B-5399-4EC8-98C7-F9C5D12D934A}" sibTransId="{D0DCB75D-6BA5-4254-8515-BFE7CF3FDD35}"/>
    <dgm:cxn modelId="{A18FF6BF-3E19-42A7-BA3B-5F3D4DB1A3D8}" type="presOf" srcId="{7F176CB8-7D3A-4B56-AFEB-EBFC9BD56BEB}" destId="{8A978413-6421-42AE-BAE7-7FA7D7701B06}" srcOrd="0" destOrd="0" presId="urn:microsoft.com/office/officeart/2005/8/layout/cycle6"/>
    <dgm:cxn modelId="{DCCEDF9C-46FB-4401-88A5-3522EEE2DC68}" type="presOf" srcId="{C55F9556-A29C-44C4-9401-3BC3954A1952}" destId="{9913ABD8-FBF6-44DD-8255-B9FBF75B6086}" srcOrd="0" destOrd="0" presId="urn:microsoft.com/office/officeart/2005/8/layout/cycle6"/>
    <dgm:cxn modelId="{CB05EEAB-2C6B-4F64-BD4A-17C3C37EDB8A}" type="presOf" srcId="{21C29F35-F38B-4BC1-84BE-F368254611CF}" destId="{D91A5F0C-543B-46FC-97DA-BD5ECC0B3CD9}" srcOrd="0" destOrd="0" presId="urn:microsoft.com/office/officeart/2005/8/layout/cycle6"/>
    <dgm:cxn modelId="{C4286A3A-4ED2-495E-A5C4-6F224C830878}" type="presOf" srcId="{5D79BC33-D828-46E9-81AE-30F7147A3236}" destId="{FCD15FC4-3333-42E8-8F27-E9B8F847676B}" srcOrd="0" destOrd="0" presId="urn:microsoft.com/office/officeart/2005/8/layout/cycle6"/>
    <dgm:cxn modelId="{3F416F1A-7ECB-4424-A282-34917B2B4941}" type="presOf" srcId="{4B59CDB3-78AF-4CE0-B5DC-60A12A1C4825}" destId="{03E17D60-3BE4-428F-B125-40E04615F09F}" srcOrd="0" destOrd="0" presId="urn:microsoft.com/office/officeart/2005/8/layout/cycle6"/>
    <dgm:cxn modelId="{F0DF6E23-9A85-4F61-8CD5-2550C95B14BB}" type="presOf" srcId="{D0DCB75D-6BA5-4254-8515-BFE7CF3FDD35}" destId="{9354C122-B4D4-4DFC-92D0-7B47B33AA21F}" srcOrd="0" destOrd="0" presId="urn:microsoft.com/office/officeart/2005/8/layout/cycle6"/>
    <dgm:cxn modelId="{42B10957-B0D8-4072-B590-5DA99DC42A37}" srcId="{7F5C4551-91F7-4863-B5E0-9D9A176B4FFC}" destId="{4B59CDB3-78AF-4CE0-B5DC-60A12A1C4825}" srcOrd="1" destOrd="0" parTransId="{7BEC40F1-7B8E-4B96-813E-30377B12A915}" sibTransId="{5E8D168E-3AAC-4B33-9076-C24137361AA7}"/>
    <dgm:cxn modelId="{AD9D11E5-90E5-437E-A56F-BCEB7F30F465}" srcId="{7F5C4551-91F7-4863-B5E0-9D9A176B4FFC}" destId="{E81B8CF2-BBA4-4E84-A9F8-420EE57AA6F0}" srcOrd="4" destOrd="0" parTransId="{7D5050F5-16B3-4BC6-A23D-9F3340C94277}" sibTransId="{C55F9556-A29C-44C4-9401-3BC3954A1952}"/>
    <dgm:cxn modelId="{E2A30FE3-4629-4B0C-AE34-C20B9634B678}" type="presParOf" srcId="{B393B2A0-B41B-4CE2-B20D-589E67080EF9}" destId="{FCD15FC4-3333-42E8-8F27-E9B8F847676B}" srcOrd="0" destOrd="0" presId="urn:microsoft.com/office/officeart/2005/8/layout/cycle6"/>
    <dgm:cxn modelId="{F642CE58-9AE1-4548-9D92-47FA77C0C084}" type="presParOf" srcId="{B393B2A0-B41B-4CE2-B20D-589E67080EF9}" destId="{8650971B-B429-47AB-B231-674BAADF41E1}" srcOrd="1" destOrd="0" presId="urn:microsoft.com/office/officeart/2005/8/layout/cycle6"/>
    <dgm:cxn modelId="{9784459F-4EA0-4933-8D77-5F3F953F8D62}" type="presParOf" srcId="{B393B2A0-B41B-4CE2-B20D-589E67080EF9}" destId="{9354C122-B4D4-4DFC-92D0-7B47B33AA21F}" srcOrd="2" destOrd="0" presId="urn:microsoft.com/office/officeart/2005/8/layout/cycle6"/>
    <dgm:cxn modelId="{7EF55D7B-2527-4E64-8D30-8EF17F3A4EA4}" type="presParOf" srcId="{B393B2A0-B41B-4CE2-B20D-589E67080EF9}" destId="{03E17D60-3BE4-428F-B125-40E04615F09F}" srcOrd="3" destOrd="0" presId="urn:microsoft.com/office/officeart/2005/8/layout/cycle6"/>
    <dgm:cxn modelId="{276B96B1-0B5B-4E0C-8BF5-2CB47C1D95F3}" type="presParOf" srcId="{B393B2A0-B41B-4CE2-B20D-589E67080EF9}" destId="{A6D18B0E-F002-42CF-8478-1D1CEE23CEF8}" srcOrd="4" destOrd="0" presId="urn:microsoft.com/office/officeart/2005/8/layout/cycle6"/>
    <dgm:cxn modelId="{6D925EC9-0A46-435D-808F-B2E71A0ACAB1}" type="presParOf" srcId="{B393B2A0-B41B-4CE2-B20D-589E67080EF9}" destId="{0939094A-0222-4EFC-BD02-A8275D2E0CB3}" srcOrd="5" destOrd="0" presId="urn:microsoft.com/office/officeart/2005/8/layout/cycle6"/>
    <dgm:cxn modelId="{D6E45416-A303-4179-8861-E470BF424FF3}" type="presParOf" srcId="{B393B2A0-B41B-4CE2-B20D-589E67080EF9}" destId="{D351A418-7C47-4BAC-BE2B-D6D5AF01A9D3}" srcOrd="6" destOrd="0" presId="urn:microsoft.com/office/officeart/2005/8/layout/cycle6"/>
    <dgm:cxn modelId="{C704E7E4-7916-43E3-BA11-878472293A16}" type="presParOf" srcId="{B393B2A0-B41B-4CE2-B20D-589E67080EF9}" destId="{62BF02D0-558F-451E-8EFD-263F4BCD9AFC}" srcOrd="7" destOrd="0" presId="urn:microsoft.com/office/officeart/2005/8/layout/cycle6"/>
    <dgm:cxn modelId="{5885C4B6-AC9E-4336-BC87-563706E234DA}" type="presParOf" srcId="{B393B2A0-B41B-4CE2-B20D-589E67080EF9}" destId="{D91A5F0C-543B-46FC-97DA-BD5ECC0B3CD9}" srcOrd="8" destOrd="0" presId="urn:microsoft.com/office/officeart/2005/8/layout/cycle6"/>
    <dgm:cxn modelId="{6C96ECDF-2879-4D58-A737-1C9B22215115}" type="presParOf" srcId="{B393B2A0-B41B-4CE2-B20D-589E67080EF9}" destId="{8A978413-6421-42AE-BAE7-7FA7D7701B06}" srcOrd="9" destOrd="0" presId="urn:microsoft.com/office/officeart/2005/8/layout/cycle6"/>
    <dgm:cxn modelId="{FAD99022-1139-4387-9643-DA51A888A4F3}" type="presParOf" srcId="{B393B2A0-B41B-4CE2-B20D-589E67080EF9}" destId="{B17B1B2D-9921-43CB-8672-9FE6FDB38692}" srcOrd="10" destOrd="0" presId="urn:microsoft.com/office/officeart/2005/8/layout/cycle6"/>
    <dgm:cxn modelId="{4FEC920B-27C6-4F90-9C1D-55A8CAC7956E}" type="presParOf" srcId="{B393B2A0-B41B-4CE2-B20D-589E67080EF9}" destId="{C3D41BD3-CB91-46D5-8B25-64B56B155F5C}" srcOrd="11" destOrd="0" presId="urn:microsoft.com/office/officeart/2005/8/layout/cycle6"/>
    <dgm:cxn modelId="{8B812C12-4FC3-447B-B6CE-004D808534E8}" type="presParOf" srcId="{B393B2A0-B41B-4CE2-B20D-589E67080EF9}" destId="{B73BA6C5-8A63-4FF7-B947-3EDF00129105}" srcOrd="12" destOrd="0" presId="urn:microsoft.com/office/officeart/2005/8/layout/cycle6"/>
    <dgm:cxn modelId="{C2509BA2-864C-4733-A05A-637378737A3D}" type="presParOf" srcId="{B393B2A0-B41B-4CE2-B20D-589E67080EF9}" destId="{F1E841B2-327F-4015-B1AC-889E1C7CE573}" srcOrd="13" destOrd="0" presId="urn:microsoft.com/office/officeart/2005/8/layout/cycle6"/>
    <dgm:cxn modelId="{3A51A622-EF58-45F1-9AF2-D60E3C748756}" type="presParOf" srcId="{B393B2A0-B41B-4CE2-B20D-589E67080EF9}" destId="{9913ABD8-FBF6-44DD-8255-B9FBF75B608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F3D2D8-9DD1-429F-98CE-A7A917779B1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5E0230E-B84D-40D9-895C-BFCAC45AB052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Художественная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FE9D0C18-F946-4587-AD09-0BDF64C94CBF}" type="parTrans" cxnId="{CA94B67B-72C4-4880-BED6-2C6A42220750}">
      <dgm:prSet/>
      <dgm:spPr/>
      <dgm:t>
        <a:bodyPr/>
        <a:lstStyle/>
        <a:p>
          <a:endParaRPr lang="ru-RU"/>
        </a:p>
      </dgm:t>
    </dgm:pt>
    <dgm:pt modelId="{0A74FF08-8067-49EB-88F0-C7408C905F86}" type="sibTrans" cxnId="{CA94B67B-72C4-4880-BED6-2C6A42220750}">
      <dgm:prSet/>
      <dgm:spPr/>
      <dgm:t>
        <a:bodyPr/>
        <a:lstStyle/>
        <a:p>
          <a:endParaRPr lang="ru-RU"/>
        </a:p>
      </dgm:t>
    </dgm:pt>
    <dgm:pt modelId="{60519D99-0CD0-4436-BF16-D8959909C4E1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Социально-педагогическая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7BBA2A3-7048-467B-8E6A-A0234CA2942A}" type="parTrans" cxnId="{2B3D8E0E-888D-436C-9213-945F52D4A17B}">
      <dgm:prSet/>
      <dgm:spPr/>
      <dgm:t>
        <a:bodyPr/>
        <a:lstStyle/>
        <a:p>
          <a:endParaRPr lang="ru-RU"/>
        </a:p>
      </dgm:t>
    </dgm:pt>
    <dgm:pt modelId="{BDA8D91B-0A25-4439-90F3-6841814CCA07}" type="sibTrans" cxnId="{2B3D8E0E-888D-436C-9213-945F52D4A17B}">
      <dgm:prSet/>
      <dgm:spPr/>
      <dgm:t>
        <a:bodyPr/>
        <a:lstStyle/>
        <a:p>
          <a:endParaRPr lang="ru-RU"/>
        </a:p>
      </dgm:t>
    </dgm:pt>
    <dgm:pt modelId="{8380FF41-B024-4F36-BEE8-F40CA039FF7F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Техническая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6657007D-65F8-4767-872F-136A038AE933}" type="parTrans" cxnId="{7C0504F4-CD49-4E45-B43B-FE3013E849B5}">
      <dgm:prSet/>
      <dgm:spPr/>
      <dgm:t>
        <a:bodyPr/>
        <a:lstStyle/>
        <a:p>
          <a:endParaRPr lang="ru-RU"/>
        </a:p>
      </dgm:t>
    </dgm:pt>
    <dgm:pt modelId="{F5DD0863-72F3-409B-8D1F-E666FC8AAED5}" type="sibTrans" cxnId="{7C0504F4-CD49-4E45-B43B-FE3013E849B5}">
      <dgm:prSet/>
      <dgm:spPr/>
      <dgm:t>
        <a:bodyPr/>
        <a:lstStyle/>
        <a:p>
          <a:endParaRPr lang="ru-RU"/>
        </a:p>
      </dgm:t>
    </dgm:pt>
    <dgm:pt modelId="{589E7825-2CA8-4E19-9157-FE1BA9A684F0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Физкультурно-спортивная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397D1898-15F9-4EF0-8F54-0299C1AF11FB}" type="parTrans" cxnId="{43BA5A06-5864-4A99-A7A0-6D4742B5853D}">
      <dgm:prSet/>
      <dgm:spPr/>
      <dgm:t>
        <a:bodyPr/>
        <a:lstStyle/>
        <a:p>
          <a:endParaRPr lang="ru-RU"/>
        </a:p>
      </dgm:t>
    </dgm:pt>
    <dgm:pt modelId="{AAB897F8-A7DE-456F-BEA8-1BD0F52BCC8D}" type="sibTrans" cxnId="{43BA5A06-5864-4A99-A7A0-6D4742B5853D}">
      <dgm:prSet/>
      <dgm:spPr/>
      <dgm:t>
        <a:bodyPr/>
        <a:lstStyle/>
        <a:p>
          <a:endParaRPr lang="ru-RU"/>
        </a:p>
      </dgm:t>
    </dgm:pt>
    <dgm:pt modelId="{61A5892E-278E-47B8-9937-659C84E23455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Туристско-краеведческая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EA8F3BB8-8E5A-4EF4-BC08-781043DAD22C}" type="parTrans" cxnId="{A5532FD8-36A3-4438-AC12-76DAAEAD6977}">
      <dgm:prSet/>
      <dgm:spPr/>
      <dgm:t>
        <a:bodyPr/>
        <a:lstStyle/>
        <a:p>
          <a:endParaRPr lang="ru-RU"/>
        </a:p>
      </dgm:t>
    </dgm:pt>
    <dgm:pt modelId="{035B6F6A-454C-46E4-BF9C-15BA52636093}" type="sibTrans" cxnId="{A5532FD8-36A3-4438-AC12-76DAAEAD6977}">
      <dgm:prSet/>
      <dgm:spPr/>
      <dgm:t>
        <a:bodyPr/>
        <a:lstStyle/>
        <a:p>
          <a:endParaRPr lang="ru-RU"/>
        </a:p>
      </dgm:t>
    </dgm:pt>
    <dgm:pt modelId="{2C2B3D30-93C8-4A42-B3A8-5C22BBAB3D51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Естественно-научная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6E3F053-5772-4DCF-ADBE-BA4F3B585C64}" type="parTrans" cxnId="{E18BC28C-6362-45B0-B227-53CA5640EA92}">
      <dgm:prSet/>
      <dgm:spPr/>
      <dgm:t>
        <a:bodyPr/>
        <a:lstStyle/>
        <a:p>
          <a:endParaRPr lang="ru-RU"/>
        </a:p>
      </dgm:t>
    </dgm:pt>
    <dgm:pt modelId="{0A256F69-7777-4F76-8613-FDE5B934E3BA}" type="sibTrans" cxnId="{E18BC28C-6362-45B0-B227-53CA5640EA92}">
      <dgm:prSet/>
      <dgm:spPr/>
      <dgm:t>
        <a:bodyPr/>
        <a:lstStyle/>
        <a:p>
          <a:endParaRPr lang="ru-RU"/>
        </a:p>
      </dgm:t>
    </dgm:pt>
    <dgm:pt modelId="{11E1AAA1-88EA-4C91-90F4-7A9955CCCCF3}" type="pres">
      <dgm:prSet presAssocID="{3CF3D2D8-9DD1-429F-98CE-A7A917779B1D}" presName="compositeShape" presStyleCnt="0">
        <dgm:presLayoutVars>
          <dgm:dir/>
          <dgm:resizeHandles/>
        </dgm:presLayoutVars>
      </dgm:prSet>
      <dgm:spPr/>
    </dgm:pt>
    <dgm:pt modelId="{57A13A59-15C3-4194-8BE3-D2B65DBECAAC}" type="pres">
      <dgm:prSet presAssocID="{3CF3D2D8-9DD1-429F-98CE-A7A917779B1D}" presName="pyramid" presStyleLbl="node1" presStyleIdx="0" presStyleCnt="1"/>
      <dgm:spPr>
        <a:solidFill>
          <a:srgbClr val="0070C0"/>
        </a:solidFill>
      </dgm:spPr>
    </dgm:pt>
    <dgm:pt modelId="{B3857FDB-0C24-45E8-AED9-9E22A5F1C4BB}" type="pres">
      <dgm:prSet presAssocID="{3CF3D2D8-9DD1-429F-98CE-A7A917779B1D}" presName="theList" presStyleCnt="0"/>
      <dgm:spPr/>
    </dgm:pt>
    <dgm:pt modelId="{912EE166-8CDC-478B-B390-3469A78AFA71}" type="pres">
      <dgm:prSet presAssocID="{E5E0230E-B84D-40D9-895C-BFCAC45AB052}" presName="aNode" presStyleLbl="fgAcc1" presStyleIdx="0" presStyleCnt="6" custScaleX="166424" custScaleY="102957" custLinFactY="-2727" custLinFactNeighborX="-3882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F68DC-B71F-44F3-B265-3C7E3BA68E5A}" type="pres">
      <dgm:prSet presAssocID="{E5E0230E-B84D-40D9-895C-BFCAC45AB052}" presName="aSpace" presStyleCnt="0"/>
      <dgm:spPr/>
    </dgm:pt>
    <dgm:pt modelId="{32EDD3D3-15E8-46FF-9185-B61D91F07087}" type="pres">
      <dgm:prSet presAssocID="{60519D99-0CD0-4436-BF16-D8959909C4E1}" presName="aNode" presStyleLbl="fgAcc1" presStyleIdx="1" presStyleCnt="6" custScaleX="165383" custScaleY="95444" custLinFactY="2084" custLinFactNeighborX="-3302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ED986-CCBB-4D02-967D-31EC63B9CCA1}" type="pres">
      <dgm:prSet presAssocID="{60519D99-0CD0-4436-BF16-D8959909C4E1}" presName="aSpace" presStyleCnt="0"/>
      <dgm:spPr/>
    </dgm:pt>
    <dgm:pt modelId="{3E27623A-2216-422A-834B-3C52257EE100}" type="pres">
      <dgm:prSet presAssocID="{8380FF41-B024-4F36-BEE8-F40CA039FF7F}" presName="aNode" presStyleLbl="fgAcc1" presStyleIdx="2" presStyleCnt="6" custScaleX="147481" custLinFactY="23738" custLinFactNeighborX="-1743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E433F-E97B-491D-BD65-BB95D931D360}" type="pres">
      <dgm:prSet presAssocID="{8380FF41-B024-4F36-BEE8-F40CA039FF7F}" presName="aSpace" presStyleCnt="0"/>
      <dgm:spPr/>
    </dgm:pt>
    <dgm:pt modelId="{E0A4D8BD-5793-4A56-A989-EACD5A919F92}" type="pres">
      <dgm:prSet presAssocID="{589E7825-2CA8-4E19-9157-FE1BA9A684F0}" presName="aNode" presStyleLbl="fgAcc1" presStyleIdx="3" presStyleCnt="6" custScaleX="155940" custLinFactY="24637" custLinFactNeighborX="859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1D123-2BD8-4166-929F-9A70EABE908C}" type="pres">
      <dgm:prSet presAssocID="{589E7825-2CA8-4E19-9157-FE1BA9A684F0}" presName="aSpace" presStyleCnt="0"/>
      <dgm:spPr/>
    </dgm:pt>
    <dgm:pt modelId="{34992ECE-79E9-464E-8762-E1A6242284CB}" type="pres">
      <dgm:prSet presAssocID="{61A5892E-278E-47B8-9937-659C84E23455}" presName="aNode" presStyleLbl="fgAcc1" presStyleIdx="4" presStyleCnt="6" custScaleX="151018" custLinFactY="57935" custLinFactNeighborX="1976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766FF-7B25-42FC-9732-1D948710F86E}" type="pres">
      <dgm:prSet presAssocID="{61A5892E-278E-47B8-9937-659C84E23455}" presName="aSpace" presStyleCnt="0"/>
      <dgm:spPr/>
    </dgm:pt>
    <dgm:pt modelId="{36C9F120-65F2-41F3-AC21-2E4980A1093A}" type="pres">
      <dgm:prSet presAssocID="{2C2B3D30-93C8-4A42-B3A8-5C22BBAB3D51}" presName="aNode" presStyleLbl="fgAcc1" presStyleIdx="5" presStyleCnt="6" custScaleX="129211" custLinFactY="91233" custLinFactNeighborX="4430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B32B4-F948-43C8-8D11-4F7F555055AB}" type="pres">
      <dgm:prSet presAssocID="{2C2B3D30-93C8-4A42-B3A8-5C22BBAB3D51}" presName="aSpace" presStyleCnt="0"/>
      <dgm:spPr/>
    </dgm:pt>
  </dgm:ptLst>
  <dgm:cxnLst>
    <dgm:cxn modelId="{69392969-47F0-405E-8AB8-ACE9E1C55594}" type="presOf" srcId="{3CF3D2D8-9DD1-429F-98CE-A7A917779B1D}" destId="{11E1AAA1-88EA-4C91-90F4-7A9955CCCCF3}" srcOrd="0" destOrd="0" presId="urn:microsoft.com/office/officeart/2005/8/layout/pyramid2"/>
    <dgm:cxn modelId="{E18BC28C-6362-45B0-B227-53CA5640EA92}" srcId="{3CF3D2D8-9DD1-429F-98CE-A7A917779B1D}" destId="{2C2B3D30-93C8-4A42-B3A8-5C22BBAB3D51}" srcOrd="5" destOrd="0" parTransId="{16E3F053-5772-4DCF-ADBE-BA4F3B585C64}" sibTransId="{0A256F69-7777-4F76-8613-FDE5B934E3BA}"/>
    <dgm:cxn modelId="{2CAB83A0-03CE-48C6-B2B0-3AF6DFEA455B}" type="presOf" srcId="{61A5892E-278E-47B8-9937-659C84E23455}" destId="{34992ECE-79E9-464E-8762-E1A6242284CB}" srcOrd="0" destOrd="0" presId="urn:microsoft.com/office/officeart/2005/8/layout/pyramid2"/>
    <dgm:cxn modelId="{2B3D8E0E-888D-436C-9213-945F52D4A17B}" srcId="{3CF3D2D8-9DD1-429F-98CE-A7A917779B1D}" destId="{60519D99-0CD0-4436-BF16-D8959909C4E1}" srcOrd="1" destOrd="0" parTransId="{17BBA2A3-7048-467B-8E6A-A0234CA2942A}" sibTransId="{BDA8D91B-0A25-4439-90F3-6841814CCA07}"/>
    <dgm:cxn modelId="{F6080676-AA6D-4D98-93DD-3B16B87A72E3}" type="presOf" srcId="{8380FF41-B024-4F36-BEE8-F40CA039FF7F}" destId="{3E27623A-2216-422A-834B-3C52257EE100}" srcOrd="0" destOrd="0" presId="urn:microsoft.com/office/officeart/2005/8/layout/pyramid2"/>
    <dgm:cxn modelId="{16D52ACA-FE19-47DD-9839-C6471FCF190B}" type="presOf" srcId="{2C2B3D30-93C8-4A42-B3A8-5C22BBAB3D51}" destId="{36C9F120-65F2-41F3-AC21-2E4980A1093A}" srcOrd="0" destOrd="0" presId="urn:microsoft.com/office/officeart/2005/8/layout/pyramid2"/>
    <dgm:cxn modelId="{B6370A9F-CB89-4704-9325-F67F5DA16FC1}" type="presOf" srcId="{E5E0230E-B84D-40D9-895C-BFCAC45AB052}" destId="{912EE166-8CDC-478B-B390-3469A78AFA71}" srcOrd="0" destOrd="0" presId="urn:microsoft.com/office/officeart/2005/8/layout/pyramid2"/>
    <dgm:cxn modelId="{C87653F3-68EF-4B5C-878B-C9BAC750363C}" type="presOf" srcId="{589E7825-2CA8-4E19-9157-FE1BA9A684F0}" destId="{E0A4D8BD-5793-4A56-A989-EACD5A919F92}" srcOrd="0" destOrd="0" presId="urn:microsoft.com/office/officeart/2005/8/layout/pyramid2"/>
    <dgm:cxn modelId="{CA94B67B-72C4-4880-BED6-2C6A42220750}" srcId="{3CF3D2D8-9DD1-429F-98CE-A7A917779B1D}" destId="{E5E0230E-B84D-40D9-895C-BFCAC45AB052}" srcOrd="0" destOrd="0" parTransId="{FE9D0C18-F946-4587-AD09-0BDF64C94CBF}" sibTransId="{0A74FF08-8067-49EB-88F0-C7408C905F86}"/>
    <dgm:cxn modelId="{0A23A079-1383-4F8C-B929-C84EFAB8B548}" type="presOf" srcId="{60519D99-0CD0-4436-BF16-D8959909C4E1}" destId="{32EDD3D3-15E8-46FF-9185-B61D91F07087}" srcOrd="0" destOrd="0" presId="urn:microsoft.com/office/officeart/2005/8/layout/pyramid2"/>
    <dgm:cxn modelId="{43BA5A06-5864-4A99-A7A0-6D4742B5853D}" srcId="{3CF3D2D8-9DD1-429F-98CE-A7A917779B1D}" destId="{589E7825-2CA8-4E19-9157-FE1BA9A684F0}" srcOrd="3" destOrd="0" parTransId="{397D1898-15F9-4EF0-8F54-0299C1AF11FB}" sibTransId="{AAB897F8-A7DE-456F-BEA8-1BD0F52BCC8D}"/>
    <dgm:cxn modelId="{A5532FD8-36A3-4438-AC12-76DAAEAD6977}" srcId="{3CF3D2D8-9DD1-429F-98CE-A7A917779B1D}" destId="{61A5892E-278E-47B8-9937-659C84E23455}" srcOrd="4" destOrd="0" parTransId="{EA8F3BB8-8E5A-4EF4-BC08-781043DAD22C}" sibTransId="{035B6F6A-454C-46E4-BF9C-15BA52636093}"/>
    <dgm:cxn modelId="{7C0504F4-CD49-4E45-B43B-FE3013E849B5}" srcId="{3CF3D2D8-9DD1-429F-98CE-A7A917779B1D}" destId="{8380FF41-B024-4F36-BEE8-F40CA039FF7F}" srcOrd="2" destOrd="0" parTransId="{6657007D-65F8-4767-872F-136A038AE933}" sibTransId="{F5DD0863-72F3-409B-8D1F-E666FC8AAED5}"/>
    <dgm:cxn modelId="{1FD74D0E-6E3B-4A3F-A15A-EC44587F1B78}" type="presParOf" srcId="{11E1AAA1-88EA-4C91-90F4-7A9955CCCCF3}" destId="{57A13A59-15C3-4194-8BE3-D2B65DBECAAC}" srcOrd="0" destOrd="0" presId="urn:microsoft.com/office/officeart/2005/8/layout/pyramid2"/>
    <dgm:cxn modelId="{B448953E-EF72-4805-9C90-C884F6A21241}" type="presParOf" srcId="{11E1AAA1-88EA-4C91-90F4-7A9955CCCCF3}" destId="{B3857FDB-0C24-45E8-AED9-9E22A5F1C4BB}" srcOrd="1" destOrd="0" presId="urn:microsoft.com/office/officeart/2005/8/layout/pyramid2"/>
    <dgm:cxn modelId="{3FAB9E92-C229-4833-9F35-6B6718C41B76}" type="presParOf" srcId="{B3857FDB-0C24-45E8-AED9-9E22A5F1C4BB}" destId="{912EE166-8CDC-478B-B390-3469A78AFA71}" srcOrd="0" destOrd="0" presId="urn:microsoft.com/office/officeart/2005/8/layout/pyramid2"/>
    <dgm:cxn modelId="{176C3F88-A99D-45CA-8B68-169FC46A568E}" type="presParOf" srcId="{B3857FDB-0C24-45E8-AED9-9E22A5F1C4BB}" destId="{745F68DC-B71F-44F3-B265-3C7E3BA68E5A}" srcOrd="1" destOrd="0" presId="urn:microsoft.com/office/officeart/2005/8/layout/pyramid2"/>
    <dgm:cxn modelId="{7B457208-11AA-4856-AB5C-29AB615A4235}" type="presParOf" srcId="{B3857FDB-0C24-45E8-AED9-9E22A5F1C4BB}" destId="{32EDD3D3-15E8-46FF-9185-B61D91F07087}" srcOrd="2" destOrd="0" presId="urn:microsoft.com/office/officeart/2005/8/layout/pyramid2"/>
    <dgm:cxn modelId="{DEF6F13E-01C9-4D13-8C34-41924644F828}" type="presParOf" srcId="{B3857FDB-0C24-45E8-AED9-9E22A5F1C4BB}" destId="{DF0ED986-CCBB-4D02-967D-31EC63B9CCA1}" srcOrd="3" destOrd="0" presId="urn:microsoft.com/office/officeart/2005/8/layout/pyramid2"/>
    <dgm:cxn modelId="{7794C797-0B37-45E7-B7EF-BB6EE8726685}" type="presParOf" srcId="{B3857FDB-0C24-45E8-AED9-9E22A5F1C4BB}" destId="{3E27623A-2216-422A-834B-3C52257EE100}" srcOrd="4" destOrd="0" presId="urn:microsoft.com/office/officeart/2005/8/layout/pyramid2"/>
    <dgm:cxn modelId="{70C4339B-E0B8-4C34-8CC8-46E3CE9CAC98}" type="presParOf" srcId="{B3857FDB-0C24-45E8-AED9-9E22A5F1C4BB}" destId="{5DFE433F-E97B-491D-BD65-BB95D931D360}" srcOrd="5" destOrd="0" presId="urn:microsoft.com/office/officeart/2005/8/layout/pyramid2"/>
    <dgm:cxn modelId="{92E6CDFB-AAE1-448D-BD5B-F728579238F0}" type="presParOf" srcId="{B3857FDB-0C24-45E8-AED9-9E22A5F1C4BB}" destId="{E0A4D8BD-5793-4A56-A989-EACD5A919F92}" srcOrd="6" destOrd="0" presId="urn:microsoft.com/office/officeart/2005/8/layout/pyramid2"/>
    <dgm:cxn modelId="{A39DF93A-984E-451F-A188-70B3DEA3E22A}" type="presParOf" srcId="{B3857FDB-0C24-45E8-AED9-9E22A5F1C4BB}" destId="{DBE1D123-2BD8-4166-929F-9A70EABE908C}" srcOrd="7" destOrd="0" presId="urn:microsoft.com/office/officeart/2005/8/layout/pyramid2"/>
    <dgm:cxn modelId="{3CF5318E-997B-479B-92C1-BE3989596D00}" type="presParOf" srcId="{B3857FDB-0C24-45E8-AED9-9E22A5F1C4BB}" destId="{34992ECE-79E9-464E-8762-E1A6242284CB}" srcOrd="8" destOrd="0" presId="urn:microsoft.com/office/officeart/2005/8/layout/pyramid2"/>
    <dgm:cxn modelId="{310D7235-49BA-4A83-9F39-0B82955C3876}" type="presParOf" srcId="{B3857FDB-0C24-45E8-AED9-9E22A5F1C4BB}" destId="{03B766FF-7B25-42FC-9732-1D948710F86E}" srcOrd="9" destOrd="0" presId="urn:microsoft.com/office/officeart/2005/8/layout/pyramid2"/>
    <dgm:cxn modelId="{D5BA5486-9916-47E2-BC66-226E5E27A7C8}" type="presParOf" srcId="{B3857FDB-0C24-45E8-AED9-9E22A5F1C4BB}" destId="{36C9F120-65F2-41F3-AC21-2E4980A1093A}" srcOrd="10" destOrd="0" presId="urn:microsoft.com/office/officeart/2005/8/layout/pyramid2"/>
    <dgm:cxn modelId="{C1897E52-1F0F-4918-954F-9B7C108BF6BF}" type="presParOf" srcId="{B3857FDB-0C24-45E8-AED9-9E22A5F1C4BB}" destId="{510B32B4-F948-43C8-8D11-4F7F555055AB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522C69-1098-48AC-9D63-EC167778789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5D5624F-5850-4345-BED3-ABB5FA13D74F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сбережения здоровья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22B9A5-051C-4B78-B254-1A8E5B4DB7D3}" type="parTrans" cxnId="{9DCE4F10-72B7-40C6-ABA4-124C5B8678C5}">
      <dgm:prSet/>
      <dgm:spPr/>
      <dgm:t>
        <a:bodyPr/>
        <a:lstStyle/>
        <a:p>
          <a:endParaRPr lang="ru-RU"/>
        </a:p>
      </dgm:t>
    </dgm:pt>
    <dgm:pt modelId="{24EE1E2D-1F2F-47B9-A070-A9598EAE21ED}" type="sibTrans" cxnId="{9DCE4F10-72B7-40C6-ABA4-124C5B8678C5}">
      <dgm:prSet/>
      <dgm:spPr/>
      <dgm:t>
        <a:bodyPr/>
        <a:lstStyle/>
        <a:p>
          <a:endParaRPr lang="ru-RU"/>
        </a:p>
      </dgm:t>
    </dgm:pt>
    <dgm:pt modelId="{A23CA6FD-9DAF-4E18-A2BB-E83E6FDD9FA5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2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Удовлетво-ренность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результатами и условиями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36C6C8-EFF9-4919-A188-0759D8A356BC}" type="parTrans" cxnId="{78CA21E3-6009-46DE-BEAF-F787F6662E62}">
      <dgm:prSet/>
      <dgm:spPr/>
      <dgm:t>
        <a:bodyPr/>
        <a:lstStyle/>
        <a:p>
          <a:endParaRPr lang="ru-RU"/>
        </a:p>
      </dgm:t>
    </dgm:pt>
    <dgm:pt modelId="{64B98AA1-1A97-4CD3-9224-FE0A502609E6}" type="sibTrans" cxnId="{78CA21E3-6009-46DE-BEAF-F787F6662E62}">
      <dgm:prSet/>
      <dgm:spPr/>
      <dgm:t>
        <a:bodyPr/>
        <a:lstStyle/>
        <a:p>
          <a:endParaRPr lang="ru-RU"/>
        </a:p>
      </dgm:t>
    </dgm:pt>
    <dgm:pt modelId="{D804602E-C591-4C32-8420-970419F2A6B0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освоения образовательной программы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D5DBE7-BC57-4C25-A9C7-02F018CBD9F3}" type="parTrans" cxnId="{90D21DFA-FA61-4F99-8BE8-F61EF1B6542E}">
      <dgm:prSet/>
      <dgm:spPr/>
      <dgm:t>
        <a:bodyPr/>
        <a:lstStyle/>
        <a:p>
          <a:endParaRPr lang="ru-RU"/>
        </a:p>
      </dgm:t>
    </dgm:pt>
    <dgm:pt modelId="{5A6EAB4C-E187-4A31-A2EA-E8A5041D0EEC}" type="sibTrans" cxnId="{90D21DFA-FA61-4F99-8BE8-F61EF1B6542E}">
      <dgm:prSet/>
      <dgm:spPr/>
      <dgm:t>
        <a:bodyPr/>
        <a:lstStyle/>
        <a:p>
          <a:endParaRPr lang="ru-RU"/>
        </a:p>
      </dgm:t>
    </dgm:pt>
    <dgm:pt modelId="{3DAC085E-1CB2-4C09-BF46-4A87B45163DD}" type="pres">
      <dgm:prSet presAssocID="{A2522C69-1098-48AC-9D63-EC167778789E}" presName="CompostProcess" presStyleCnt="0">
        <dgm:presLayoutVars>
          <dgm:dir/>
          <dgm:resizeHandles val="exact"/>
        </dgm:presLayoutVars>
      </dgm:prSet>
      <dgm:spPr/>
    </dgm:pt>
    <dgm:pt modelId="{674A88CA-F690-4C1A-A5D2-E968E76804C2}" type="pres">
      <dgm:prSet presAssocID="{A2522C69-1098-48AC-9D63-EC167778789E}" presName="arrow" presStyleLbl="bgShp" presStyleIdx="0" presStyleCnt="1" custLinFactNeighborX="304" custLinFactNeighborY="-1384"/>
      <dgm:spPr>
        <a:solidFill>
          <a:schemeClr val="bg2">
            <a:lumMod val="25000"/>
          </a:schemeClr>
        </a:solidFill>
      </dgm:spPr>
    </dgm:pt>
    <dgm:pt modelId="{5B03BB8D-CB6E-4286-8740-36FF3C01BE44}" type="pres">
      <dgm:prSet presAssocID="{A2522C69-1098-48AC-9D63-EC167778789E}" presName="linearProcess" presStyleCnt="0"/>
      <dgm:spPr/>
    </dgm:pt>
    <dgm:pt modelId="{3C2CE68E-4347-4CD8-8113-5F63B9B755CA}" type="pres">
      <dgm:prSet presAssocID="{A5D5624F-5850-4345-BED3-ABB5FA13D74F}" presName="textNode" presStyleLbl="node1" presStyleIdx="0" presStyleCnt="3" custScaleX="143204" custScaleY="159467" custLinFactNeighborX="-64684" custLinFactNeighborY="-4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4DF19-BF91-4944-9B00-BEACB6552CF0}" type="pres">
      <dgm:prSet presAssocID="{24EE1E2D-1F2F-47B9-A070-A9598EAE21ED}" presName="sibTrans" presStyleCnt="0"/>
      <dgm:spPr/>
    </dgm:pt>
    <dgm:pt modelId="{6F035730-E630-4976-9350-3954920F52CB}" type="pres">
      <dgm:prSet presAssocID="{A23CA6FD-9DAF-4E18-A2BB-E83E6FDD9FA5}" presName="textNode" presStyleLbl="node1" presStyleIdx="1" presStyleCnt="3" custScaleX="181576" custScaleY="159467" custLinFactNeighborX="-65008" custLinFactNeighborY="-4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6A523-5647-4097-9958-741DBAEF6257}" type="pres">
      <dgm:prSet presAssocID="{64B98AA1-1A97-4CD3-9224-FE0A502609E6}" presName="sibTrans" presStyleCnt="0"/>
      <dgm:spPr/>
    </dgm:pt>
    <dgm:pt modelId="{1334B7C0-28E0-4D71-8F6C-E8D4A4A778D7}" type="pres">
      <dgm:prSet presAssocID="{D804602E-C591-4C32-8420-970419F2A6B0}" presName="textNode" presStyleLbl="node1" presStyleIdx="2" presStyleCnt="3" custScaleX="167824" custScaleY="159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A21E3-6009-46DE-BEAF-F787F6662E62}" srcId="{A2522C69-1098-48AC-9D63-EC167778789E}" destId="{A23CA6FD-9DAF-4E18-A2BB-E83E6FDD9FA5}" srcOrd="1" destOrd="0" parTransId="{A636C6C8-EFF9-4919-A188-0759D8A356BC}" sibTransId="{64B98AA1-1A97-4CD3-9224-FE0A502609E6}"/>
    <dgm:cxn modelId="{325BA18D-0949-476F-BDE2-20F47C5494C5}" type="presOf" srcId="{D804602E-C591-4C32-8420-970419F2A6B0}" destId="{1334B7C0-28E0-4D71-8F6C-E8D4A4A778D7}" srcOrd="0" destOrd="0" presId="urn:microsoft.com/office/officeart/2005/8/layout/hProcess9"/>
    <dgm:cxn modelId="{475D5451-6FC5-43F1-9668-1786C43CB215}" type="presOf" srcId="{A2522C69-1098-48AC-9D63-EC167778789E}" destId="{3DAC085E-1CB2-4C09-BF46-4A87B45163DD}" srcOrd="0" destOrd="0" presId="urn:microsoft.com/office/officeart/2005/8/layout/hProcess9"/>
    <dgm:cxn modelId="{9DCE4F10-72B7-40C6-ABA4-124C5B8678C5}" srcId="{A2522C69-1098-48AC-9D63-EC167778789E}" destId="{A5D5624F-5850-4345-BED3-ABB5FA13D74F}" srcOrd="0" destOrd="0" parTransId="{9C22B9A5-051C-4B78-B254-1A8E5B4DB7D3}" sibTransId="{24EE1E2D-1F2F-47B9-A070-A9598EAE21ED}"/>
    <dgm:cxn modelId="{CDCC5CF7-B83A-419C-AEDB-016E7780FF7E}" type="presOf" srcId="{A5D5624F-5850-4345-BED3-ABB5FA13D74F}" destId="{3C2CE68E-4347-4CD8-8113-5F63B9B755CA}" srcOrd="0" destOrd="0" presId="urn:microsoft.com/office/officeart/2005/8/layout/hProcess9"/>
    <dgm:cxn modelId="{35DCBB1D-8CF2-4F70-A434-9AD155E955B5}" type="presOf" srcId="{A23CA6FD-9DAF-4E18-A2BB-E83E6FDD9FA5}" destId="{6F035730-E630-4976-9350-3954920F52CB}" srcOrd="0" destOrd="0" presId="urn:microsoft.com/office/officeart/2005/8/layout/hProcess9"/>
    <dgm:cxn modelId="{90D21DFA-FA61-4F99-8BE8-F61EF1B6542E}" srcId="{A2522C69-1098-48AC-9D63-EC167778789E}" destId="{D804602E-C591-4C32-8420-970419F2A6B0}" srcOrd="2" destOrd="0" parTransId="{1AD5DBE7-BC57-4C25-A9C7-02F018CBD9F3}" sibTransId="{5A6EAB4C-E187-4A31-A2EA-E8A5041D0EEC}"/>
    <dgm:cxn modelId="{E1D4AA8A-3FD0-4E02-ADF6-3F76A7179190}" type="presParOf" srcId="{3DAC085E-1CB2-4C09-BF46-4A87B45163DD}" destId="{674A88CA-F690-4C1A-A5D2-E968E76804C2}" srcOrd="0" destOrd="0" presId="urn:microsoft.com/office/officeart/2005/8/layout/hProcess9"/>
    <dgm:cxn modelId="{5052301C-765A-4851-A8EE-E6FD26FE25F4}" type="presParOf" srcId="{3DAC085E-1CB2-4C09-BF46-4A87B45163DD}" destId="{5B03BB8D-CB6E-4286-8740-36FF3C01BE44}" srcOrd="1" destOrd="0" presId="urn:microsoft.com/office/officeart/2005/8/layout/hProcess9"/>
    <dgm:cxn modelId="{1FEADE7F-FA09-405C-B45A-58D2538AB7C2}" type="presParOf" srcId="{5B03BB8D-CB6E-4286-8740-36FF3C01BE44}" destId="{3C2CE68E-4347-4CD8-8113-5F63B9B755CA}" srcOrd="0" destOrd="0" presId="urn:microsoft.com/office/officeart/2005/8/layout/hProcess9"/>
    <dgm:cxn modelId="{DC0FCC28-630D-4ADF-8054-79A7C7D7AEAC}" type="presParOf" srcId="{5B03BB8D-CB6E-4286-8740-36FF3C01BE44}" destId="{F334DF19-BF91-4944-9B00-BEACB6552CF0}" srcOrd="1" destOrd="0" presId="urn:microsoft.com/office/officeart/2005/8/layout/hProcess9"/>
    <dgm:cxn modelId="{8E614F42-7C60-44B4-AF39-41013D9F66BC}" type="presParOf" srcId="{5B03BB8D-CB6E-4286-8740-36FF3C01BE44}" destId="{6F035730-E630-4976-9350-3954920F52CB}" srcOrd="2" destOrd="0" presId="urn:microsoft.com/office/officeart/2005/8/layout/hProcess9"/>
    <dgm:cxn modelId="{E32F2ADF-0718-43C4-8214-FE113576A6DF}" type="presParOf" srcId="{5B03BB8D-CB6E-4286-8740-36FF3C01BE44}" destId="{2C86A523-5647-4097-9958-741DBAEF6257}" srcOrd="3" destOrd="0" presId="urn:microsoft.com/office/officeart/2005/8/layout/hProcess9"/>
    <dgm:cxn modelId="{AB1C08A3-E723-417B-9C09-6F1A14F8EB63}" type="presParOf" srcId="{5B03BB8D-CB6E-4286-8740-36FF3C01BE44}" destId="{1334B7C0-28E0-4D71-8F6C-E8D4A4A778D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666BF2-D51D-43B9-8D8D-8C1007A66A9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756241-F857-40D1-BB80-BB513AD9330F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Пояснительная записка 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15C1DA-8956-4EC4-904F-E78880E33238}" type="parTrans" cxnId="{5A9ECD82-788A-42A1-B305-E1F2BE349C16}">
      <dgm:prSet/>
      <dgm:spPr/>
      <dgm:t>
        <a:bodyPr/>
        <a:lstStyle/>
        <a:p>
          <a:endParaRPr lang="ru-RU"/>
        </a:p>
      </dgm:t>
    </dgm:pt>
    <dgm:pt modelId="{96397B91-7B72-4CCA-AFAE-0244FAA53487}" type="sibTrans" cxnId="{5A9ECD82-788A-42A1-B305-E1F2BE349C16}">
      <dgm:prSet/>
      <dgm:spPr/>
      <dgm:t>
        <a:bodyPr/>
        <a:lstStyle/>
        <a:p>
          <a:endParaRPr lang="ru-RU"/>
        </a:p>
      </dgm:t>
    </dgm:pt>
    <dgm:pt modelId="{E853E94E-451C-4773-A331-9A01E50D68A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Учебный план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885CE4-1C1F-49CC-88E3-5AA3194A45C9}" type="parTrans" cxnId="{14E4EBC3-0ADE-47D1-A04A-4AA1D9CD09ED}">
      <dgm:prSet/>
      <dgm:spPr/>
      <dgm:t>
        <a:bodyPr/>
        <a:lstStyle/>
        <a:p>
          <a:endParaRPr lang="ru-RU"/>
        </a:p>
      </dgm:t>
    </dgm:pt>
    <dgm:pt modelId="{9B8BCADF-795F-4282-987A-6E5E925971C2}" type="sibTrans" cxnId="{14E4EBC3-0ADE-47D1-A04A-4AA1D9CD09ED}">
      <dgm:prSet/>
      <dgm:spPr/>
      <dgm:t>
        <a:bodyPr/>
        <a:lstStyle/>
        <a:p>
          <a:endParaRPr lang="ru-RU"/>
        </a:p>
      </dgm:t>
    </dgm:pt>
    <dgm:pt modelId="{3FE8EDB5-CF78-4B03-9E67-45DF948C5CEF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Календарный учебный график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C5CFA3-3363-4D3B-AE7B-72ED1FE97CCA}" type="parTrans" cxnId="{BECE2FF3-B885-480F-94FE-72A3E85EA84A}">
      <dgm:prSet/>
      <dgm:spPr/>
      <dgm:t>
        <a:bodyPr/>
        <a:lstStyle/>
        <a:p>
          <a:endParaRPr lang="ru-RU"/>
        </a:p>
      </dgm:t>
    </dgm:pt>
    <dgm:pt modelId="{B5389627-252E-4F8E-A6A9-BFBBCE6DD2AE}" type="sibTrans" cxnId="{BECE2FF3-B885-480F-94FE-72A3E85EA84A}">
      <dgm:prSet/>
      <dgm:spPr/>
      <dgm:t>
        <a:bodyPr/>
        <a:lstStyle/>
        <a:p>
          <a:endParaRPr lang="ru-RU"/>
        </a:p>
      </dgm:t>
    </dgm:pt>
    <dgm:pt modelId="{3EF3F0CA-670C-4346-8200-17C4BD3C7DD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программы 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10A100-5DF1-4251-A16E-38289260CDA4}" type="parTrans" cxnId="{E16A83B5-2EF8-4D1C-839A-B41FF2370FAF}">
      <dgm:prSet/>
      <dgm:spPr/>
      <dgm:t>
        <a:bodyPr/>
        <a:lstStyle/>
        <a:p>
          <a:endParaRPr lang="ru-RU"/>
        </a:p>
      </dgm:t>
    </dgm:pt>
    <dgm:pt modelId="{A910F5F3-038A-49E7-A50E-FA4012122B3E}" type="sibTrans" cxnId="{E16A83B5-2EF8-4D1C-839A-B41FF2370FAF}">
      <dgm:prSet/>
      <dgm:spPr/>
      <dgm:t>
        <a:bodyPr/>
        <a:lstStyle/>
        <a:p>
          <a:endParaRPr lang="ru-RU"/>
        </a:p>
      </dgm:t>
    </dgm:pt>
    <dgm:pt modelId="{66838DFE-8290-415E-8B8F-BC41C0FA319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программы  по предмету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69DE44-10CB-4586-8542-8D8BAD016DFD}" type="parTrans" cxnId="{6914868D-1A96-4214-8EE9-CF09A2BE96D8}">
      <dgm:prSet/>
      <dgm:spPr/>
      <dgm:t>
        <a:bodyPr/>
        <a:lstStyle/>
        <a:p>
          <a:endParaRPr lang="ru-RU"/>
        </a:p>
      </dgm:t>
    </dgm:pt>
    <dgm:pt modelId="{BD402C94-3A34-4B73-8E89-827F07919888}" type="sibTrans" cxnId="{6914868D-1A96-4214-8EE9-CF09A2BE96D8}">
      <dgm:prSet/>
      <dgm:spPr/>
      <dgm:t>
        <a:bodyPr/>
        <a:lstStyle/>
        <a:p>
          <a:endParaRPr lang="ru-RU"/>
        </a:p>
      </dgm:t>
    </dgm:pt>
    <dgm:pt modelId="{79FD4F5E-CE21-42E7-927B-1264A9616813}" type="pres">
      <dgm:prSet presAssocID="{12666BF2-D51D-43B9-8D8D-8C1007A66A9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A691D-2FA1-473C-830F-433B00E38689}" type="pres">
      <dgm:prSet presAssocID="{12666BF2-D51D-43B9-8D8D-8C1007A66A97}" presName="dummyMaxCanvas" presStyleCnt="0">
        <dgm:presLayoutVars/>
      </dgm:prSet>
      <dgm:spPr/>
    </dgm:pt>
    <dgm:pt modelId="{DC21C931-5B31-46CA-9B94-14A2124E3C54}" type="pres">
      <dgm:prSet presAssocID="{12666BF2-D51D-43B9-8D8D-8C1007A66A97}" presName="FiveNodes_1" presStyleLbl="node1" presStyleIdx="0" presStyleCnt="5" custScaleX="89218" custLinFactNeighborX="14832" custLinFactNeighborY="4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FFDE1-4E2A-4EC8-A617-B9F76D12D0C6}" type="pres">
      <dgm:prSet presAssocID="{12666BF2-D51D-43B9-8D8D-8C1007A66A97}" presName="FiveNodes_2" presStyleLbl="node1" presStyleIdx="1" presStyleCnt="5" custScaleX="89310" custLinFactNeighborX="7410" custLinFactNeighborY="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5A120-D0D4-4101-9259-BE45E86F3715}" type="pres">
      <dgm:prSet presAssocID="{12666BF2-D51D-43B9-8D8D-8C1007A66A97}" presName="FiveNodes_3" presStyleLbl="node1" presStyleIdx="2" presStyleCnt="5" custScaleX="88448" custLinFactNeighborX="-488" custLinFactNeighborY="-4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BB277-597A-44B1-B972-91F6F8A841EA}" type="pres">
      <dgm:prSet presAssocID="{12666BF2-D51D-43B9-8D8D-8C1007A66A97}" presName="FiveNodes_4" presStyleLbl="node1" presStyleIdx="3" presStyleCnt="5" custScaleX="89046" custLinFactNeighborX="-7657" custLinFactNeighborY="-8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A7764-1BB1-4AE1-AB5F-680EB4644E54}" type="pres">
      <dgm:prSet presAssocID="{12666BF2-D51D-43B9-8D8D-8C1007A66A97}" presName="FiveNodes_5" presStyleLbl="node1" presStyleIdx="4" presStyleCnt="5" custScaleX="90178" custScaleY="118856" custLinFactNeighborX="-14407" custLinFactNeighborY="1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777EC-C1DD-4B68-8FC9-2E7CB743F36E}" type="pres">
      <dgm:prSet presAssocID="{12666BF2-D51D-43B9-8D8D-8C1007A66A9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31E2B-251F-4F51-9759-923240095965}" type="pres">
      <dgm:prSet presAssocID="{12666BF2-D51D-43B9-8D8D-8C1007A66A97}" presName="FiveConn_2-3" presStyleLbl="fgAccFollowNode1" presStyleIdx="1" presStyleCnt="4" custLinFactNeighborX="-64620" custLinFactNeighborY="4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50EF7-15C1-4A15-931E-BA68AF9407DD}" type="pres">
      <dgm:prSet presAssocID="{12666BF2-D51D-43B9-8D8D-8C1007A66A97}" presName="FiveConn_3-4" presStyleLbl="fgAccFollowNode1" presStyleIdx="2" presStyleCnt="4" custLinFactX="-23398" custLinFactNeighborX="-100000" custLinFactNeighborY="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71B12-73C7-4F3B-8305-BD88B65DA1A4}" type="pres">
      <dgm:prSet presAssocID="{12666BF2-D51D-43B9-8D8D-8C1007A66A97}" presName="FiveConn_4-5" presStyleLbl="fgAccFollowNode1" presStyleIdx="3" presStyleCnt="4" custLinFactX="-95127" custLinFactNeighborX="-100000" custLinFactNeighborY="-8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71212-A17D-4B19-A0DF-CA5632CE9E3C}" type="pres">
      <dgm:prSet presAssocID="{12666BF2-D51D-43B9-8D8D-8C1007A66A9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EF38B-2154-4653-A1D7-906032E02AEC}" type="pres">
      <dgm:prSet presAssocID="{12666BF2-D51D-43B9-8D8D-8C1007A66A9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92D97-AA57-4CA5-BC42-E39353F41D86}" type="pres">
      <dgm:prSet presAssocID="{12666BF2-D51D-43B9-8D8D-8C1007A66A9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F679F-2EE8-4256-98E7-464D3DA82C6D}" type="pres">
      <dgm:prSet presAssocID="{12666BF2-D51D-43B9-8D8D-8C1007A66A9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C89F8-4749-49A6-B15C-C606D6FBBEAE}" type="pres">
      <dgm:prSet presAssocID="{12666BF2-D51D-43B9-8D8D-8C1007A66A9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E4EBC3-0ADE-47D1-A04A-4AA1D9CD09ED}" srcId="{12666BF2-D51D-43B9-8D8D-8C1007A66A97}" destId="{E853E94E-451C-4773-A331-9A01E50D68A7}" srcOrd="1" destOrd="0" parTransId="{AC885CE4-1C1F-49CC-88E3-5AA3194A45C9}" sibTransId="{9B8BCADF-795F-4282-987A-6E5E925971C2}"/>
    <dgm:cxn modelId="{E16A83B5-2EF8-4D1C-839A-B41FF2370FAF}" srcId="{12666BF2-D51D-43B9-8D8D-8C1007A66A97}" destId="{3EF3F0CA-670C-4346-8200-17C4BD3C7DDD}" srcOrd="3" destOrd="0" parTransId="{E010A100-5DF1-4251-A16E-38289260CDA4}" sibTransId="{A910F5F3-038A-49E7-A50E-FA4012122B3E}"/>
    <dgm:cxn modelId="{11BEBC13-F47A-46FA-A010-D917BB062B6A}" type="presOf" srcId="{3FE8EDB5-CF78-4B03-9E67-45DF948C5CEF}" destId="{EA892D97-AA57-4CA5-BC42-E39353F41D86}" srcOrd="1" destOrd="0" presId="urn:microsoft.com/office/officeart/2005/8/layout/vProcess5"/>
    <dgm:cxn modelId="{3D7ED852-F13E-4899-8B19-0499F98C2648}" type="presOf" srcId="{A910F5F3-038A-49E7-A50E-FA4012122B3E}" destId="{A0271B12-73C7-4F3B-8305-BD88B65DA1A4}" srcOrd="0" destOrd="0" presId="urn:microsoft.com/office/officeart/2005/8/layout/vProcess5"/>
    <dgm:cxn modelId="{BECE2FF3-B885-480F-94FE-72A3E85EA84A}" srcId="{12666BF2-D51D-43B9-8D8D-8C1007A66A97}" destId="{3FE8EDB5-CF78-4B03-9E67-45DF948C5CEF}" srcOrd="2" destOrd="0" parTransId="{6CC5CFA3-3363-4D3B-AE7B-72ED1FE97CCA}" sibTransId="{B5389627-252E-4F8E-A6A9-BFBBCE6DD2AE}"/>
    <dgm:cxn modelId="{6914868D-1A96-4214-8EE9-CF09A2BE96D8}" srcId="{12666BF2-D51D-43B9-8D8D-8C1007A66A97}" destId="{66838DFE-8290-415E-8B8F-BC41C0FA3190}" srcOrd="4" destOrd="0" parTransId="{4F69DE44-10CB-4586-8542-8D8BAD016DFD}" sibTransId="{BD402C94-3A34-4B73-8E89-827F07919888}"/>
    <dgm:cxn modelId="{5A9ECD82-788A-42A1-B305-E1F2BE349C16}" srcId="{12666BF2-D51D-43B9-8D8D-8C1007A66A97}" destId="{33756241-F857-40D1-BB80-BB513AD9330F}" srcOrd="0" destOrd="0" parTransId="{1C15C1DA-8956-4EC4-904F-E78880E33238}" sibTransId="{96397B91-7B72-4CCA-AFAE-0244FAA53487}"/>
    <dgm:cxn modelId="{970C44F1-D262-4D01-BD9D-94C469FB8C25}" type="presOf" srcId="{3FE8EDB5-CF78-4B03-9E67-45DF948C5CEF}" destId="{BE65A120-D0D4-4101-9259-BE45E86F3715}" srcOrd="0" destOrd="0" presId="urn:microsoft.com/office/officeart/2005/8/layout/vProcess5"/>
    <dgm:cxn modelId="{8297ECC5-A511-4BBC-A96D-32E9901B5679}" type="presOf" srcId="{66838DFE-8290-415E-8B8F-BC41C0FA3190}" destId="{439C89F8-4749-49A6-B15C-C606D6FBBEAE}" srcOrd="1" destOrd="0" presId="urn:microsoft.com/office/officeart/2005/8/layout/vProcess5"/>
    <dgm:cxn modelId="{4A662E27-C72D-4B88-816A-DFCE0C53BF3A}" type="presOf" srcId="{12666BF2-D51D-43B9-8D8D-8C1007A66A97}" destId="{79FD4F5E-CE21-42E7-927B-1264A9616813}" srcOrd="0" destOrd="0" presId="urn:microsoft.com/office/officeart/2005/8/layout/vProcess5"/>
    <dgm:cxn modelId="{9E0C2291-8739-461C-A197-52A96FDA5BF5}" type="presOf" srcId="{96397B91-7B72-4CCA-AFAE-0244FAA53487}" destId="{D87777EC-C1DD-4B68-8FC9-2E7CB743F36E}" srcOrd="0" destOrd="0" presId="urn:microsoft.com/office/officeart/2005/8/layout/vProcess5"/>
    <dgm:cxn modelId="{F96D0DBB-0FF6-4E4B-AD9C-425E4B08B68A}" type="presOf" srcId="{66838DFE-8290-415E-8B8F-BC41C0FA3190}" destId="{102A7764-1BB1-4AE1-AB5F-680EB4644E54}" srcOrd="0" destOrd="0" presId="urn:microsoft.com/office/officeart/2005/8/layout/vProcess5"/>
    <dgm:cxn modelId="{D091712E-EA3B-4EA6-B096-A56EA2153B45}" type="presOf" srcId="{B5389627-252E-4F8E-A6A9-BFBBCE6DD2AE}" destId="{45050EF7-15C1-4A15-931E-BA68AF9407DD}" srcOrd="0" destOrd="0" presId="urn:microsoft.com/office/officeart/2005/8/layout/vProcess5"/>
    <dgm:cxn modelId="{E9AF52C1-0B46-4DDD-B311-F9D345145D96}" type="presOf" srcId="{33756241-F857-40D1-BB80-BB513AD9330F}" destId="{DC21C931-5B31-46CA-9B94-14A2124E3C54}" srcOrd="0" destOrd="0" presId="urn:microsoft.com/office/officeart/2005/8/layout/vProcess5"/>
    <dgm:cxn modelId="{37C37A11-4ACA-4B49-AC5A-884BA81E1618}" type="presOf" srcId="{3EF3F0CA-670C-4346-8200-17C4BD3C7DDD}" destId="{5F0BB277-597A-44B1-B972-91F6F8A841EA}" srcOrd="0" destOrd="0" presId="urn:microsoft.com/office/officeart/2005/8/layout/vProcess5"/>
    <dgm:cxn modelId="{9A85CC96-DADB-48BB-A71A-E4E3C3EC34EB}" type="presOf" srcId="{9B8BCADF-795F-4282-987A-6E5E925971C2}" destId="{DD831E2B-251F-4F51-9759-923240095965}" srcOrd="0" destOrd="0" presId="urn:microsoft.com/office/officeart/2005/8/layout/vProcess5"/>
    <dgm:cxn modelId="{D91FA755-11FD-4C1D-BF60-5009FA8F9F5B}" type="presOf" srcId="{E853E94E-451C-4773-A331-9A01E50D68A7}" destId="{0D5EF38B-2154-4653-A1D7-906032E02AEC}" srcOrd="1" destOrd="0" presId="urn:microsoft.com/office/officeart/2005/8/layout/vProcess5"/>
    <dgm:cxn modelId="{BD1673B6-3A8C-478A-8026-7FFD9C97BBF1}" type="presOf" srcId="{3EF3F0CA-670C-4346-8200-17C4BD3C7DDD}" destId="{891F679F-2EE8-4256-98E7-464D3DA82C6D}" srcOrd="1" destOrd="0" presId="urn:microsoft.com/office/officeart/2005/8/layout/vProcess5"/>
    <dgm:cxn modelId="{8EAD6420-4F44-46C0-BBC1-862785EBB08A}" type="presOf" srcId="{E853E94E-451C-4773-A331-9A01E50D68A7}" destId="{BC4FFDE1-4E2A-4EC8-A617-B9F76D12D0C6}" srcOrd="0" destOrd="0" presId="urn:microsoft.com/office/officeart/2005/8/layout/vProcess5"/>
    <dgm:cxn modelId="{5EF46A47-EF2C-475B-A54A-A097F15F6D5E}" type="presOf" srcId="{33756241-F857-40D1-BB80-BB513AD9330F}" destId="{07C71212-A17D-4B19-A0DF-CA5632CE9E3C}" srcOrd="1" destOrd="0" presId="urn:microsoft.com/office/officeart/2005/8/layout/vProcess5"/>
    <dgm:cxn modelId="{B85B7EF4-7442-4E91-A943-63D591F691E0}" type="presParOf" srcId="{79FD4F5E-CE21-42E7-927B-1264A9616813}" destId="{26DA691D-2FA1-473C-830F-433B00E38689}" srcOrd="0" destOrd="0" presId="urn:microsoft.com/office/officeart/2005/8/layout/vProcess5"/>
    <dgm:cxn modelId="{B922F79D-8D33-481F-9BCA-54FBD0CEFE2F}" type="presParOf" srcId="{79FD4F5E-CE21-42E7-927B-1264A9616813}" destId="{DC21C931-5B31-46CA-9B94-14A2124E3C54}" srcOrd="1" destOrd="0" presId="urn:microsoft.com/office/officeart/2005/8/layout/vProcess5"/>
    <dgm:cxn modelId="{9608F37C-ACAA-4FB1-9437-5AD1E57A3A1B}" type="presParOf" srcId="{79FD4F5E-CE21-42E7-927B-1264A9616813}" destId="{BC4FFDE1-4E2A-4EC8-A617-B9F76D12D0C6}" srcOrd="2" destOrd="0" presId="urn:microsoft.com/office/officeart/2005/8/layout/vProcess5"/>
    <dgm:cxn modelId="{A5588A14-05DD-4993-BB1D-559789D736AD}" type="presParOf" srcId="{79FD4F5E-CE21-42E7-927B-1264A9616813}" destId="{BE65A120-D0D4-4101-9259-BE45E86F3715}" srcOrd="3" destOrd="0" presId="urn:microsoft.com/office/officeart/2005/8/layout/vProcess5"/>
    <dgm:cxn modelId="{9068A3B3-3184-4985-9336-9C8701F5B1FC}" type="presParOf" srcId="{79FD4F5E-CE21-42E7-927B-1264A9616813}" destId="{5F0BB277-597A-44B1-B972-91F6F8A841EA}" srcOrd="4" destOrd="0" presId="urn:microsoft.com/office/officeart/2005/8/layout/vProcess5"/>
    <dgm:cxn modelId="{E8D4EC03-0C81-4F67-99C4-2491EF9FE326}" type="presParOf" srcId="{79FD4F5E-CE21-42E7-927B-1264A9616813}" destId="{102A7764-1BB1-4AE1-AB5F-680EB4644E54}" srcOrd="5" destOrd="0" presId="urn:microsoft.com/office/officeart/2005/8/layout/vProcess5"/>
    <dgm:cxn modelId="{C0A234AE-C8C4-4777-AB78-8DDEB9FE58A5}" type="presParOf" srcId="{79FD4F5E-CE21-42E7-927B-1264A9616813}" destId="{D87777EC-C1DD-4B68-8FC9-2E7CB743F36E}" srcOrd="6" destOrd="0" presId="urn:microsoft.com/office/officeart/2005/8/layout/vProcess5"/>
    <dgm:cxn modelId="{CF490E9C-EF2D-4E51-AE1F-D7F5DD01F107}" type="presParOf" srcId="{79FD4F5E-CE21-42E7-927B-1264A9616813}" destId="{DD831E2B-251F-4F51-9759-923240095965}" srcOrd="7" destOrd="0" presId="urn:microsoft.com/office/officeart/2005/8/layout/vProcess5"/>
    <dgm:cxn modelId="{F9F88B1E-463C-4AC9-AD50-0F80919F7E34}" type="presParOf" srcId="{79FD4F5E-CE21-42E7-927B-1264A9616813}" destId="{45050EF7-15C1-4A15-931E-BA68AF9407DD}" srcOrd="8" destOrd="0" presId="urn:microsoft.com/office/officeart/2005/8/layout/vProcess5"/>
    <dgm:cxn modelId="{00C8728E-6E5E-4300-91D1-A8B20E15F43A}" type="presParOf" srcId="{79FD4F5E-CE21-42E7-927B-1264A9616813}" destId="{A0271B12-73C7-4F3B-8305-BD88B65DA1A4}" srcOrd="9" destOrd="0" presId="urn:microsoft.com/office/officeart/2005/8/layout/vProcess5"/>
    <dgm:cxn modelId="{769C0EF3-D9D1-4BB3-BFC5-8A3839F2F069}" type="presParOf" srcId="{79FD4F5E-CE21-42E7-927B-1264A9616813}" destId="{07C71212-A17D-4B19-A0DF-CA5632CE9E3C}" srcOrd="10" destOrd="0" presId="urn:microsoft.com/office/officeart/2005/8/layout/vProcess5"/>
    <dgm:cxn modelId="{CBD02993-2504-4945-9D49-3315449EEFDE}" type="presParOf" srcId="{79FD4F5E-CE21-42E7-927B-1264A9616813}" destId="{0D5EF38B-2154-4653-A1D7-906032E02AEC}" srcOrd="11" destOrd="0" presId="urn:microsoft.com/office/officeart/2005/8/layout/vProcess5"/>
    <dgm:cxn modelId="{F70A730A-CAAE-42FD-AC3D-763E82402F3E}" type="presParOf" srcId="{79FD4F5E-CE21-42E7-927B-1264A9616813}" destId="{EA892D97-AA57-4CA5-BC42-E39353F41D86}" srcOrd="12" destOrd="0" presId="urn:microsoft.com/office/officeart/2005/8/layout/vProcess5"/>
    <dgm:cxn modelId="{24D44112-D7BA-42CA-ACE7-70C448ED7435}" type="presParOf" srcId="{79FD4F5E-CE21-42E7-927B-1264A9616813}" destId="{891F679F-2EE8-4256-98E7-464D3DA82C6D}" srcOrd="13" destOrd="0" presId="urn:microsoft.com/office/officeart/2005/8/layout/vProcess5"/>
    <dgm:cxn modelId="{1E8E3A8F-AF76-4478-ADF0-F94D7D1AD7CA}" type="presParOf" srcId="{79FD4F5E-CE21-42E7-927B-1264A9616813}" destId="{439C89F8-4749-49A6-B15C-C606D6FBBEA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CFF90-DB12-403C-AEDE-55AC83C779B7}">
      <dsp:nvSpPr>
        <dsp:cNvPr id="0" name=""/>
        <dsp:cNvSpPr/>
      </dsp:nvSpPr>
      <dsp:spPr>
        <a:xfrm>
          <a:off x="2376263" y="5"/>
          <a:ext cx="2795329" cy="9880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Доп. образование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05201" y="28943"/>
        <a:ext cx="2737453" cy="930124"/>
      </dsp:txXfrm>
    </dsp:sp>
    <dsp:sp modelId="{8E4982F3-CAF4-446A-BD29-29382A4FE22E}">
      <dsp:nvSpPr>
        <dsp:cNvPr id="0" name=""/>
        <dsp:cNvSpPr/>
      </dsp:nvSpPr>
      <dsp:spPr>
        <a:xfrm rot="2750673">
          <a:off x="4342786" y="1129952"/>
          <a:ext cx="432978" cy="3458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446526" y="1199112"/>
        <a:ext cx="225498" cy="207480"/>
      </dsp:txXfrm>
    </dsp:sp>
    <dsp:sp modelId="{D2E61027-9189-4AD7-8565-0A5ACDB379C1}">
      <dsp:nvSpPr>
        <dsp:cNvPr id="0" name=""/>
        <dsp:cNvSpPr/>
      </dsp:nvSpPr>
      <dsp:spPr>
        <a:xfrm>
          <a:off x="4281218" y="1617699"/>
          <a:ext cx="2554060" cy="142803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Расширяет знания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23044" y="1659525"/>
        <a:ext cx="2470408" cy="1344384"/>
      </dsp:txXfrm>
    </dsp:sp>
    <dsp:sp modelId="{B69648C8-62DA-498F-94AF-36C27AAB2DEE}">
      <dsp:nvSpPr>
        <dsp:cNvPr id="0" name=""/>
        <dsp:cNvSpPr/>
      </dsp:nvSpPr>
      <dsp:spPr>
        <a:xfrm rot="8151841">
          <a:off x="4408629" y="3064220"/>
          <a:ext cx="432978" cy="3458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512369" y="3133380"/>
        <a:ext cx="225498" cy="207480"/>
      </dsp:txXfrm>
    </dsp:sp>
    <dsp:sp modelId="{630743FB-5B79-4B46-B938-164DF2CFCE0E}">
      <dsp:nvSpPr>
        <dsp:cNvPr id="0" name=""/>
        <dsp:cNvSpPr/>
      </dsp:nvSpPr>
      <dsp:spPr>
        <a:xfrm>
          <a:off x="2194342" y="3428504"/>
          <a:ext cx="2943984" cy="147782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Дает новые средства познания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37626" y="3471788"/>
        <a:ext cx="2857416" cy="1391253"/>
      </dsp:txXfrm>
    </dsp:sp>
    <dsp:sp modelId="{46377296-48FB-435E-9937-7CE9160C04DD}">
      <dsp:nvSpPr>
        <dsp:cNvPr id="0" name=""/>
        <dsp:cNvSpPr/>
      </dsp:nvSpPr>
      <dsp:spPr>
        <a:xfrm rot="13500000">
          <a:off x="2519583" y="3064253"/>
          <a:ext cx="432978" cy="3458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623323" y="3133413"/>
        <a:ext cx="225498" cy="207480"/>
      </dsp:txXfrm>
    </dsp:sp>
    <dsp:sp modelId="{3E43C09D-2F32-4D16-B4A3-BE0AA54F6844}">
      <dsp:nvSpPr>
        <dsp:cNvPr id="0" name=""/>
        <dsp:cNvSpPr/>
      </dsp:nvSpPr>
      <dsp:spPr>
        <a:xfrm>
          <a:off x="359605" y="1493367"/>
          <a:ext cx="2817796" cy="155243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Усиливает мотивацию деятельности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5074" y="1538836"/>
        <a:ext cx="2726858" cy="1461497"/>
      </dsp:txXfrm>
    </dsp:sp>
    <dsp:sp modelId="{E870F512-3453-40B1-BBFF-69AB0262BDB9}">
      <dsp:nvSpPr>
        <dsp:cNvPr id="0" name=""/>
        <dsp:cNvSpPr/>
      </dsp:nvSpPr>
      <dsp:spPr>
        <a:xfrm rot="19108722">
          <a:off x="2714102" y="1067786"/>
          <a:ext cx="432978" cy="3458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2817842" y="1136946"/>
        <a:ext cx="225498" cy="2074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1C931-5B31-46CA-9B94-14A2124E3C54}">
      <dsp:nvSpPr>
        <dsp:cNvPr id="0" name=""/>
        <dsp:cNvSpPr/>
      </dsp:nvSpPr>
      <dsp:spPr>
        <a:xfrm>
          <a:off x="375495" y="0"/>
          <a:ext cx="5450233" cy="95914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изучаемого курса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3587" y="28092"/>
        <a:ext cx="4175347" cy="902962"/>
      </dsp:txXfrm>
    </dsp:sp>
    <dsp:sp modelId="{BC4FFDE1-4E2A-4EC8-A617-B9F76D12D0C6}">
      <dsp:nvSpPr>
        <dsp:cNvPr id="0" name=""/>
        <dsp:cNvSpPr/>
      </dsp:nvSpPr>
      <dsp:spPr>
        <a:xfrm>
          <a:off x="447490" y="1080122"/>
          <a:ext cx="5338010" cy="95914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Организационно-педагогические условия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582" y="1108214"/>
        <a:ext cx="4201147" cy="902962"/>
      </dsp:txXfrm>
    </dsp:sp>
    <dsp:sp modelId="{BE65A120-D0D4-4101-9259-BE45E86F3715}">
      <dsp:nvSpPr>
        <dsp:cNvPr id="0" name=""/>
        <dsp:cNvSpPr/>
      </dsp:nvSpPr>
      <dsp:spPr>
        <a:xfrm>
          <a:off x="447492" y="2160235"/>
          <a:ext cx="5455258" cy="95914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Формы аттестации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584" y="2188327"/>
        <a:ext cx="4294658" cy="902962"/>
      </dsp:txXfrm>
    </dsp:sp>
    <dsp:sp modelId="{5F0BB277-597A-44B1-B972-91F6F8A841EA}">
      <dsp:nvSpPr>
        <dsp:cNvPr id="0" name=""/>
        <dsp:cNvSpPr/>
      </dsp:nvSpPr>
      <dsp:spPr>
        <a:xfrm>
          <a:off x="447494" y="3240358"/>
          <a:ext cx="5345914" cy="95914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Оценочные материалы 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5586" y="3268450"/>
        <a:ext cx="4207451" cy="902962"/>
      </dsp:txXfrm>
    </dsp:sp>
    <dsp:sp modelId="{102A7764-1BB1-4AE1-AB5F-680EB4644E54}">
      <dsp:nvSpPr>
        <dsp:cNvPr id="0" name=""/>
        <dsp:cNvSpPr/>
      </dsp:nvSpPr>
      <dsp:spPr>
        <a:xfrm>
          <a:off x="504046" y="4320481"/>
          <a:ext cx="5729766" cy="95914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Календарно-тематическое планирование 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2138" y="4348573"/>
        <a:ext cx="4513592" cy="902962"/>
      </dsp:txXfrm>
    </dsp:sp>
    <dsp:sp modelId="{D87777EC-C1DD-4B68-8FC9-2E7CB743F36E}">
      <dsp:nvSpPr>
        <dsp:cNvPr id="0" name=""/>
        <dsp:cNvSpPr/>
      </dsp:nvSpPr>
      <dsp:spPr>
        <a:xfrm>
          <a:off x="4695955" y="648072"/>
          <a:ext cx="623445" cy="6234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836230" y="648072"/>
        <a:ext cx="342895" cy="469142"/>
      </dsp:txXfrm>
    </dsp:sp>
    <dsp:sp modelId="{DD831E2B-251F-4F51-9759-923240095965}">
      <dsp:nvSpPr>
        <dsp:cNvPr id="0" name=""/>
        <dsp:cNvSpPr/>
      </dsp:nvSpPr>
      <dsp:spPr>
        <a:xfrm>
          <a:off x="4695955" y="1816300"/>
          <a:ext cx="623445" cy="6234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836230" y="1816300"/>
        <a:ext cx="342895" cy="469142"/>
      </dsp:txXfrm>
    </dsp:sp>
    <dsp:sp modelId="{45050EF7-15C1-4A15-931E-BA68AF9407DD}">
      <dsp:nvSpPr>
        <dsp:cNvPr id="0" name=""/>
        <dsp:cNvSpPr/>
      </dsp:nvSpPr>
      <dsp:spPr>
        <a:xfrm>
          <a:off x="4695956" y="2880319"/>
          <a:ext cx="623445" cy="6234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836231" y="2880319"/>
        <a:ext cx="342895" cy="469142"/>
      </dsp:txXfrm>
    </dsp:sp>
    <dsp:sp modelId="{A0271B12-73C7-4F3B-8305-BD88B65DA1A4}">
      <dsp:nvSpPr>
        <dsp:cNvPr id="0" name=""/>
        <dsp:cNvSpPr/>
      </dsp:nvSpPr>
      <dsp:spPr>
        <a:xfrm>
          <a:off x="4767964" y="3960439"/>
          <a:ext cx="623445" cy="6234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908239" y="3960439"/>
        <a:ext cx="342895" cy="469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61027-9189-4AD7-8565-0A5ACDB379C1}">
      <dsp:nvSpPr>
        <dsp:cNvPr id="0" name=""/>
        <dsp:cNvSpPr/>
      </dsp:nvSpPr>
      <dsp:spPr>
        <a:xfrm>
          <a:off x="1969779" y="131226"/>
          <a:ext cx="3198522" cy="129613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Дополняет базовое образование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2007742" y="169189"/>
        <a:ext cx="3122596" cy="1220212"/>
      </dsp:txXfrm>
    </dsp:sp>
    <dsp:sp modelId="{B69648C8-62DA-498F-94AF-36C27AAB2DEE}">
      <dsp:nvSpPr>
        <dsp:cNvPr id="0" name=""/>
        <dsp:cNvSpPr/>
      </dsp:nvSpPr>
      <dsp:spPr>
        <a:xfrm rot="2616647">
          <a:off x="4261303" y="1394716"/>
          <a:ext cx="216231" cy="2941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326172" y="1453539"/>
        <a:ext cx="86493" cy="176468"/>
      </dsp:txXfrm>
    </dsp:sp>
    <dsp:sp modelId="{630743FB-5B79-4B46-B938-164DF2CFCE0E}">
      <dsp:nvSpPr>
        <dsp:cNvPr id="0" name=""/>
        <dsp:cNvSpPr/>
      </dsp:nvSpPr>
      <dsp:spPr>
        <a:xfrm>
          <a:off x="3888435" y="1656182"/>
          <a:ext cx="2830761" cy="155148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Укрепляет психическое и физическое здоровье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33876" y="1701623"/>
        <a:ext cx="2739879" cy="1460598"/>
      </dsp:txXfrm>
    </dsp:sp>
    <dsp:sp modelId="{46377296-48FB-435E-9937-7CE9160C04DD}">
      <dsp:nvSpPr>
        <dsp:cNvPr id="0" name=""/>
        <dsp:cNvSpPr/>
      </dsp:nvSpPr>
      <dsp:spPr>
        <a:xfrm rot="4767247">
          <a:off x="5372537" y="3234745"/>
          <a:ext cx="216231" cy="2941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437406" y="3293568"/>
        <a:ext cx="86493" cy="176468"/>
      </dsp:txXfrm>
    </dsp:sp>
    <dsp:sp modelId="{3E43C09D-2F32-4D16-B4A3-BE0AA54F6844}">
      <dsp:nvSpPr>
        <dsp:cNvPr id="0" name=""/>
        <dsp:cNvSpPr/>
      </dsp:nvSpPr>
      <dsp:spPr>
        <a:xfrm>
          <a:off x="4274036" y="3555943"/>
          <a:ext cx="2722359" cy="131218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Оказывается в интересах личности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312469" y="3594376"/>
        <a:ext cx="2645493" cy="1235322"/>
      </dsp:txXfrm>
    </dsp:sp>
    <dsp:sp modelId="{E870F512-3453-40B1-BBFF-69AB0262BDB9}">
      <dsp:nvSpPr>
        <dsp:cNvPr id="0" name=""/>
        <dsp:cNvSpPr/>
      </dsp:nvSpPr>
      <dsp:spPr>
        <a:xfrm rot="10901985">
          <a:off x="4021907" y="4020313"/>
          <a:ext cx="216231" cy="2941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4086776" y="4079136"/>
        <a:ext cx="86493" cy="176468"/>
      </dsp:txXfrm>
    </dsp:sp>
    <dsp:sp modelId="{E4C2457E-8868-4231-A760-1DDA5077BAFF}">
      <dsp:nvSpPr>
        <dsp:cNvPr id="0" name=""/>
        <dsp:cNvSpPr/>
      </dsp:nvSpPr>
      <dsp:spPr>
        <a:xfrm>
          <a:off x="235829" y="3342675"/>
          <a:ext cx="3750180" cy="152955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Создает условия для развития  личности ребенка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0628" y="3387474"/>
        <a:ext cx="3660582" cy="1439958"/>
      </dsp:txXfrm>
    </dsp:sp>
    <dsp:sp modelId="{AAD11512-F753-48AE-854B-18BDEB637B68}">
      <dsp:nvSpPr>
        <dsp:cNvPr id="0" name=""/>
        <dsp:cNvSpPr/>
      </dsp:nvSpPr>
      <dsp:spPr>
        <a:xfrm rot="15267156">
          <a:off x="1753807" y="3065418"/>
          <a:ext cx="216231" cy="2941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1818676" y="3124241"/>
        <a:ext cx="86493" cy="176468"/>
      </dsp:txXfrm>
    </dsp:sp>
    <dsp:sp modelId="{EC22A62D-6D51-447B-ACDB-A4DAE126B9C9}">
      <dsp:nvSpPr>
        <dsp:cNvPr id="0" name=""/>
        <dsp:cNvSpPr/>
      </dsp:nvSpPr>
      <dsp:spPr>
        <a:xfrm>
          <a:off x="144005" y="1728189"/>
          <a:ext cx="2986659" cy="135408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взаимодействие с семьей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665" y="1767849"/>
        <a:ext cx="2907339" cy="1274767"/>
      </dsp:txXfrm>
    </dsp:sp>
    <dsp:sp modelId="{6E33301F-E687-4199-802B-9C7CA2A493F3}">
      <dsp:nvSpPr>
        <dsp:cNvPr id="0" name=""/>
        <dsp:cNvSpPr/>
      </dsp:nvSpPr>
      <dsp:spPr>
        <a:xfrm rot="19194739">
          <a:off x="2512283" y="1430719"/>
          <a:ext cx="216231" cy="2941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577152" y="1489542"/>
        <a:ext cx="86493" cy="176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A0F11-EA87-4512-8D01-36F8102C9D48}">
      <dsp:nvSpPr>
        <dsp:cNvPr id="0" name=""/>
        <dsp:cNvSpPr/>
      </dsp:nvSpPr>
      <dsp:spPr>
        <a:xfrm rot="5400000">
          <a:off x="394033" y="1042475"/>
          <a:ext cx="748980" cy="153704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A4DFB2-29B0-445C-A3A1-37FE3DB9F34B}">
      <dsp:nvSpPr>
        <dsp:cNvPr id="0" name=""/>
        <dsp:cNvSpPr/>
      </dsp:nvSpPr>
      <dsp:spPr>
        <a:xfrm>
          <a:off x="22633" y="132546"/>
          <a:ext cx="3086984" cy="1124694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Учет возрастных особенностей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7546" y="187459"/>
        <a:ext cx="2977158" cy="1014868"/>
      </dsp:txXfrm>
    </dsp:sp>
    <dsp:sp modelId="{E018CDE8-3DAE-46F5-B6B6-70B2E86F2AE8}">
      <dsp:nvSpPr>
        <dsp:cNvPr id="0" name=""/>
        <dsp:cNvSpPr/>
      </dsp:nvSpPr>
      <dsp:spPr>
        <a:xfrm>
          <a:off x="2174886" y="766558"/>
          <a:ext cx="917017" cy="713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D68CC-D8E9-4FB9-96D9-4E5D8BF6DE58}">
      <dsp:nvSpPr>
        <dsp:cNvPr id="0" name=""/>
        <dsp:cNvSpPr/>
      </dsp:nvSpPr>
      <dsp:spPr>
        <a:xfrm rot="5400000">
          <a:off x="2269768" y="2780575"/>
          <a:ext cx="748980" cy="85268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CF768-EFC0-4E14-B5F6-800A7613716F}">
      <dsp:nvSpPr>
        <dsp:cNvPr id="0" name=""/>
        <dsp:cNvSpPr/>
      </dsp:nvSpPr>
      <dsp:spPr>
        <a:xfrm>
          <a:off x="1553423" y="1498657"/>
          <a:ext cx="2434271" cy="1435616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Соблюдение требований СанПиН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23517" y="1568751"/>
        <a:ext cx="2294083" cy="1295428"/>
      </dsp:txXfrm>
    </dsp:sp>
    <dsp:sp modelId="{E2C79FF9-8795-49A8-BA0E-7208DF8E6549}">
      <dsp:nvSpPr>
        <dsp:cNvPr id="0" name=""/>
        <dsp:cNvSpPr/>
      </dsp:nvSpPr>
      <dsp:spPr>
        <a:xfrm>
          <a:off x="3571298" y="2095988"/>
          <a:ext cx="917017" cy="713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345A2-7F99-4805-AFA4-291A0214D9EA}">
      <dsp:nvSpPr>
        <dsp:cNvPr id="0" name=""/>
        <dsp:cNvSpPr/>
      </dsp:nvSpPr>
      <dsp:spPr>
        <a:xfrm>
          <a:off x="2952329" y="3372905"/>
          <a:ext cx="3895185" cy="1321511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Использование </a:t>
          </a:r>
          <a:r>
            <a:rPr lang="ru-RU" sz="2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здоровьесберегающих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технологий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16851" y="3437427"/>
        <a:ext cx="3766141" cy="11924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6A171-E3D3-4869-897D-150E10C725ED}">
      <dsp:nvSpPr>
        <dsp:cNvPr id="0" name=""/>
        <dsp:cNvSpPr/>
      </dsp:nvSpPr>
      <dsp:spPr>
        <a:xfrm>
          <a:off x="0" y="0"/>
          <a:ext cx="4876800" cy="89408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Кружки </a:t>
          </a:r>
          <a:endParaRPr lang="ru-RU" sz="4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187" y="26187"/>
        <a:ext cx="3836467" cy="841706"/>
      </dsp:txXfrm>
    </dsp:sp>
    <dsp:sp modelId="{842153A1-C510-44C8-AE90-6394C78DAB2A}">
      <dsp:nvSpPr>
        <dsp:cNvPr id="0" name=""/>
        <dsp:cNvSpPr/>
      </dsp:nvSpPr>
      <dsp:spPr>
        <a:xfrm>
          <a:off x="408432" y="1056640"/>
          <a:ext cx="4876800" cy="89408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Секции </a:t>
          </a:r>
          <a:endParaRPr lang="ru-RU" sz="4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619" y="1082827"/>
        <a:ext cx="3834841" cy="841706"/>
      </dsp:txXfrm>
    </dsp:sp>
    <dsp:sp modelId="{78067134-CBEC-45DF-97B8-4358CDE29604}">
      <dsp:nvSpPr>
        <dsp:cNvPr id="0" name=""/>
        <dsp:cNvSpPr/>
      </dsp:nvSpPr>
      <dsp:spPr>
        <a:xfrm>
          <a:off x="810768" y="2113280"/>
          <a:ext cx="4876800" cy="89408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Студии </a:t>
          </a:r>
          <a:endParaRPr lang="ru-RU" sz="4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6955" y="2139467"/>
        <a:ext cx="3840937" cy="841706"/>
      </dsp:txXfrm>
    </dsp:sp>
    <dsp:sp modelId="{D6A488A8-FA9C-4026-B3DB-8D6E1C2E25A1}">
      <dsp:nvSpPr>
        <dsp:cNvPr id="0" name=""/>
        <dsp:cNvSpPr/>
      </dsp:nvSpPr>
      <dsp:spPr>
        <a:xfrm>
          <a:off x="1219200" y="3169919"/>
          <a:ext cx="4876800" cy="894080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Клубы </a:t>
          </a:r>
          <a:endParaRPr lang="ru-RU" sz="4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5387" y="3196106"/>
        <a:ext cx="3834841" cy="841706"/>
      </dsp:txXfrm>
    </dsp:sp>
    <dsp:sp modelId="{4FAB7BBA-E750-4585-AB25-2D818A4F4E2B}">
      <dsp:nvSpPr>
        <dsp:cNvPr id="0" name=""/>
        <dsp:cNvSpPr/>
      </dsp:nvSpPr>
      <dsp:spPr>
        <a:xfrm>
          <a:off x="4295647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426406" y="684783"/>
        <a:ext cx="319634" cy="437317"/>
      </dsp:txXfrm>
    </dsp:sp>
    <dsp:sp modelId="{FA80FC41-4828-4B66-BE36-46238D33DE88}">
      <dsp:nvSpPr>
        <dsp:cNvPr id="0" name=""/>
        <dsp:cNvSpPr/>
      </dsp:nvSpPr>
      <dsp:spPr>
        <a:xfrm>
          <a:off x="4704080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834839" y="1741423"/>
        <a:ext cx="319634" cy="437317"/>
      </dsp:txXfrm>
    </dsp:sp>
    <dsp:sp modelId="{AA3FD2E3-3C5C-4FED-BF96-FE4CE99EB44A}">
      <dsp:nvSpPr>
        <dsp:cNvPr id="0" name=""/>
        <dsp:cNvSpPr/>
      </dsp:nvSpPr>
      <dsp:spPr>
        <a:xfrm>
          <a:off x="5106415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5237174" y="2798064"/>
        <a:ext cx="319634" cy="4373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88AFC-F79C-4B31-9A50-B83316179B72}">
      <dsp:nvSpPr>
        <dsp:cNvPr id="0" name=""/>
        <dsp:cNvSpPr/>
      </dsp:nvSpPr>
      <dsp:spPr>
        <a:xfrm rot="5400000">
          <a:off x="15606" y="56402"/>
          <a:ext cx="225426" cy="2566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4F994B-F6D6-4E33-8C2C-8D4F7C373FFA}">
      <dsp:nvSpPr>
        <dsp:cNvPr id="0" name=""/>
        <dsp:cNvSpPr/>
      </dsp:nvSpPr>
      <dsp:spPr>
        <a:xfrm>
          <a:off x="111767" y="0"/>
          <a:ext cx="2148627" cy="1029894"/>
        </a:xfrm>
        <a:prstGeom prst="roundRect">
          <a:avLst>
            <a:gd name="adj" fmla="val 166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Изучение нормативной базы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2051" y="50284"/>
        <a:ext cx="2048059" cy="929326"/>
      </dsp:txXfrm>
    </dsp:sp>
    <dsp:sp modelId="{A871325D-ED1A-48D6-8A3D-06624A9429CA}">
      <dsp:nvSpPr>
        <dsp:cNvPr id="0" name=""/>
        <dsp:cNvSpPr/>
      </dsp:nvSpPr>
      <dsp:spPr>
        <a:xfrm>
          <a:off x="1440186" y="1079131"/>
          <a:ext cx="276001" cy="214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85BB3-99AF-4639-AEB1-512F5937EB09}">
      <dsp:nvSpPr>
        <dsp:cNvPr id="0" name=""/>
        <dsp:cNvSpPr/>
      </dsp:nvSpPr>
      <dsp:spPr>
        <a:xfrm rot="5400000">
          <a:off x="1982671" y="2072138"/>
          <a:ext cx="225426" cy="2566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89D6FF-295C-492E-913B-E4737FDBD9DF}">
      <dsp:nvSpPr>
        <dsp:cNvPr id="0" name=""/>
        <dsp:cNvSpPr/>
      </dsp:nvSpPr>
      <dsp:spPr>
        <a:xfrm>
          <a:off x="936103" y="1080121"/>
          <a:ext cx="2159302" cy="932462"/>
        </a:xfrm>
        <a:prstGeom prst="roundRect">
          <a:avLst>
            <a:gd name="adj" fmla="val 166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Выявление потребности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81630" y="1125648"/>
        <a:ext cx="2068248" cy="841408"/>
      </dsp:txXfrm>
    </dsp:sp>
    <dsp:sp modelId="{31087AFC-AB19-403F-A679-BC1C91239828}">
      <dsp:nvSpPr>
        <dsp:cNvPr id="0" name=""/>
        <dsp:cNvSpPr/>
      </dsp:nvSpPr>
      <dsp:spPr>
        <a:xfrm>
          <a:off x="2302431" y="1847582"/>
          <a:ext cx="276001" cy="214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C6E32-9FD5-448D-B02D-4E375F98B818}">
      <dsp:nvSpPr>
        <dsp:cNvPr id="0" name=""/>
        <dsp:cNvSpPr/>
      </dsp:nvSpPr>
      <dsp:spPr>
        <a:xfrm rot="5400000">
          <a:off x="2391870" y="3296763"/>
          <a:ext cx="225426" cy="2566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304BF-5352-47B6-A09B-575E917D59DE}">
      <dsp:nvSpPr>
        <dsp:cNvPr id="0" name=""/>
        <dsp:cNvSpPr/>
      </dsp:nvSpPr>
      <dsp:spPr>
        <a:xfrm>
          <a:off x="1546075" y="2070882"/>
          <a:ext cx="3684743" cy="938141"/>
        </a:xfrm>
        <a:prstGeom prst="roundRect">
          <a:avLst>
            <a:gd name="adj" fmla="val 166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Подбор (разработка) программы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91880" y="2116687"/>
        <a:ext cx="3593133" cy="846531"/>
      </dsp:txXfrm>
    </dsp:sp>
    <dsp:sp modelId="{CB498D83-994D-4D54-B5F2-A4F25A41FBA2}">
      <dsp:nvSpPr>
        <dsp:cNvPr id="0" name=""/>
        <dsp:cNvSpPr/>
      </dsp:nvSpPr>
      <dsp:spPr>
        <a:xfrm flipH="1">
          <a:off x="4202302" y="2590348"/>
          <a:ext cx="64382" cy="214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6D205-A717-4DFA-9802-FD8265E025A1}">
      <dsp:nvSpPr>
        <dsp:cNvPr id="0" name=""/>
        <dsp:cNvSpPr/>
      </dsp:nvSpPr>
      <dsp:spPr>
        <a:xfrm rot="5400000">
          <a:off x="4515675" y="3465154"/>
          <a:ext cx="225426" cy="2566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281D1-6F58-443D-A897-9FED2370B735}">
      <dsp:nvSpPr>
        <dsp:cNvPr id="0" name=""/>
        <dsp:cNvSpPr/>
      </dsp:nvSpPr>
      <dsp:spPr>
        <a:xfrm>
          <a:off x="2771553" y="3075440"/>
          <a:ext cx="3099945" cy="747429"/>
        </a:xfrm>
        <a:prstGeom prst="roundRect">
          <a:avLst>
            <a:gd name="adj" fmla="val 166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и реализация плана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08046" y="3111933"/>
        <a:ext cx="3026959" cy="674443"/>
      </dsp:txXfrm>
    </dsp:sp>
    <dsp:sp modelId="{B3A1CAC8-E640-488C-BEB5-8409C6E95246}">
      <dsp:nvSpPr>
        <dsp:cNvPr id="0" name=""/>
        <dsp:cNvSpPr/>
      </dsp:nvSpPr>
      <dsp:spPr>
        <a:xfrm>
          <a:off x="4835435" y="3240598"/>
          <a:ext cx="276001" cy="214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BF1E7-B6BD-4942-883E-888ED13E4F60}">
      <dsp:nvSpPr>
        <dsp:cNvPr id="0" name=""/>
        <dsp:cNvSpPr/>
      </dsp:nvSpPr>
      <dsp:spPr>
        <a:xfrm rot="5400000">
          <a:off x="5779226" y="3967455"/>
          <a:ext cx="225426" cy="2566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E51EB-38CF-47CD-94CA-D53F932FF69C}">
      <dsp:nvSpPr>
        <dsp:cNvPr id="0" name=""/>
        <dsp:cNvSpPr/>
      </dsp:nvSpPr>
      <dsp:spPr>
        <a:xfrm>
          <a:off x="4039632" y="3939598"/>
          <a:ext cx="3564366" cy="642243"/>
        </a:xfrm>
        <a:prstGeom prst="roundRect">
          <a:avLst>
            <a:gd name="adj" fmla="val 166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Анализ результатов работы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70989" y="3970955"/>
        <a:ext cx="3501652" cy="579529"/>
      </dsp:txXfrm>
    </dsp:sp>
    <dsp:sp modelId="{CB03A3BB-618A-4D98-8533-965A6FAE4AD5}">
      <dsp:nvSpPr>
        <dsp:cNvPr id="0" name=""/>
        <dsp:cNvSpPr/>
      </dsp:nvSpPr>
      <dsp:spPr>
        <a:xfrm>
          <a:off x="6098987" y="3742899"/>
          <a:ext cx="276001" cy="214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A7432-B39A-4AC1-916C-1E2C0655EE5F}">
      <dsp:nvSpPr>
        <dsp:cNvPr id="0" name=""/>
        <dsp:cNvSpPr/>
      </dsp:nvSpPr>
      <dsp:spPr>
        <a:xfrm>
          <a:off x="4896543" y="4667425"/>
          <a:ext cx="3264835" cy="877190"/>
        </a:xfrm>
        <a:prstGeom prst="roundRect">
          <a:avLst>
            <a:gd name="adj" fmla="val 166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Результаты работы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39372" y="4710254"/>
        <a:ext cx="3179177" cy="791532"/>
      </dsp:txXfrm>
    </dsp:sp>
    <dsp:sp modelId="{57F04BA9-EBF9-43BB-B98D-EAFC67BF6BD7}">
      <dsp:nvSpPr>
        <dsp:cNvPr id="0" name=""/>
        <dsp:cNvSpPr/>
      </dsp:nvSpPr>
      <dsp:spPr>
        <a:xfrm>
          <a:off x="6980562" y="4347068"/>
          <a:ext cx="276001" cy="214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 dirty="0"/>
        </a:p>
      </dsp:txBody>
      <dsp:txXfrm>
        <a:off x="6980562" y="4347068"/>
        <a:ext cx="276001" cy="2146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15FC4-3333-42E8-8F27-E9B8F847676B}">
      <dsp:nvSpPr>
        <dsp:cNvPr id="0" name=""/>
        <dsp:cNvSpPr/>
      </dsp:nvSpPr>
      <dsp:spPr>
        <a:xfrm>
          <a:off x="34064" y="319513"/>
          <a:ext cx="2981775" cy="946097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Положение </a:t>
          </a:r>
          <a:endParaRPr lang="ru-RU" sz="3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249" y="365698"/>
        <a:ext cx="2889405" cy="853727"/>
      </dsp:txXfrm>
    </dsp:sp>
    <dsp:sp modelId="{9354C122-B4D4-4DFC-92D0-7B47B33AA21F}">
      <dsp:nvSpPr>
        <dsp:cNvPr id="0" name=""/>
        <dsp:cNvSpPr/>
      </dsp:nvSpPr>
      <dsp:spPr>
        <a:xfrm>
          <a:off x="-2172916" y="-1080539"/>
          <a:ext cx="4487323" cy="4487323"/>
        </a:xfrm>
        <a:custGeom>
          <a:avLst/>
          <a:gdLst/>
          <a:ahLst/>
          <a:cxnLst/>
          <a:rect l="0" t="0" r="0" b="0"/>
          <a:pathLst>
            <a:path>
              <a:moveTo>
                <a:pt x="4329577" y="1417238"/>
              </a:moveTo>
              <a:arcTo wR="2243661" hR="2243661" stAng="20303216" swAng="28675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17D60-3BE4-428F-B125-40E04615F09F}">
      <dsp:nvSpPr>
        <dsp:cNvPr id="0" name=""/>
        <dsp:cNvSpPr/>
      </dsp:nvSpPr>
      <dsp:spPr>
        <a:xfrm>
          <a:off x="951072" y="1296149"/>
          <a:ext cx="2796482" cy="873424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</a:t>
          </a:r>
          <a:r>
            <a:rPr lang="ru-RU" sz="3600" kern="1200" dirty="0" smtClean="0"/>
            <a:t> </a:t>
          </a:r>
          <a:endParaRPr lang="ru-RU" sz="3600" kern="1200" dirty="0"/>
        </a:p>
      </dsp:txBody>
      <dsp:txXfrm>
        <a:off x="993709" y="1338786"/>
        <a:ext cx="2711208" cy="788150"/>
      </dsp:txXfrm>
    </dsp:sp>
    <dsp:sp modelId="{0939094A-0222-4EFC-BD02-A8275D2E0CB3}">
      <dsp:nvSpPr>
        <dsp:cNvPr id="0" name=""/>
        <dsp:cNvSpPr/>
      </dsp:nvSpPr>
      <dsp:spPr>
        <a:xfrm>
          <a:off x="-1656262" y="973827"/>
          <a:ext cx="4487323" cy="4487323"/>
        </a:xfrm>
        <a:custGeom>
          <a:avLst/>
          <a:gdLst/>
          <a:ahLst/>
          <a:cxnLst/>
          <a:rect l="0" t="0" r="0" b="0"/>
          <a:pathLst>
            <a:path>
              <a:moveTo>
                <a:pt x="4227898" y="1196367"/>
              </a:moveTo>
              <a:arcTo wR="2243661" hR="2243661" stAng="19930476" swAng="1055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1A418-7C47-4BAC-BE2B-D6D5AF01A9D3}">
      <dsp:nvSpPr>
        <dsp:cNvPr id="0" name=""/>
        <dsp:cNvSpPr/>
      </dsp:nvSpPr>
      <dsp:spPr>
        <a:xfrm>
          <a:off x="1671139" y="2232248"/>
          <a:ext cx="2416066" cy="1085929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работы</a:t>
          </a:r>
          <a:endParaRPr lang="ru-RU" sz="3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24150" y="2285259"/>
        <a:ext cx="2310044" cy="979907"/>
      </dsp:txXfrm>
    </dsp:sp>
    <dsp:sp modelId="{D91A5F0C-543B-46FC-97DA-BD5ECC0B3CD9}">
      <dsp:nvSpPr>
        <dsp:cNvPr id="0" name=""/>
        <dsp:cNvSpPr/>
      </dsp:nvSpPr>
      <dsp:spPr>
        <a:xfrm>
          <a:off x="-515544" y="2606845"/>
          <a:ext cx="4487323" cy="4487323"/>
        </a:xfrm>
        <a:custGeom>
          <a:avLst/>
          <a:gdLst/>
          <a:ahLst/>
          <a:cxnLst/>
          <a:rect l="0" t="0" r="0" b="0"/>
          <a:pathLst>
            <a:path>
              <a:moveTo>
                <a:pt x="3883166" y="711982"/>
              </a:moveTo>
              <a:arcTo wR="2243661" hR="2243661" stAng="19016844" swAng="1336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78413-6421-42AE-BAE7-7FA7D7701B06}">
      <dsp:nvSpPr>
        <dsp:cNvPr id="0" name=""/>
        <dsp:cNvSpPr/>
      </dsp:nvSpPr>
      <dsp:spPr>
        <a:xfrm>
          <a:off x="2319218" y="3384372"/>
          <a:ext cx="2835420" cy="691034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Регламент</a:t>
          </a:r>
          <a:r>
            <a:rPr lang="ru-RU" sz="3600" kern="1200" dirty="0" smtClean="0"/>
            <a:t> </a:t>
          </a:r>
          <a:endParaRPr lang="ru-RU" sz="3600" kern="1200" dirty="0"/>
        </a:p>
      </dsp:txBody>
      <dsp:txXfrm>
        <a:off x="2352951" y="3418105"/>
        <a:ext cx="2767954" cy="623568"/>
      </dsp:txXfrm>
    </dsp:sp>
    <dsp:sp modelId="{C3D41BD3-CB91-46D5-8B25-64B56B155F5C}">
      <dsp:nvSpPr>
        <dsp:cNvPr id="0" name=""/>
        <dsp:cNvSpPr/>
      </dsp:nvSpPr>
      <dsp:spPr>
        <a:xfrm>
          <a:off x="751576" y="3720762"/>
          <a:ext cx="4487323" cy="4487323"/>
        </a:xfrm>
        <a:custGeom>
          <a:avLst/>
          <a:gdLst/>
          <a:ahLst/>
          <a:cxnLst/>
          <a:rect l="0" t="0" r="0" b="0"/>
          <a:pathLst>
            <a:path>
              <a:moveTo>
                <a:pt x="3456748" y="356219"/>
              </a:moveTo>
              <a:arcTo wR="2243661" hR="2243661" stAng="18163767" swAng="43841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BA6C5-8A63-4FF7-B947-3EDF00129105}">
      <dsp:nvSpPr>
        <dsp:cNvPr id="0" name=""/>
        <dsp:cNvSpPr/>
      </dsp:nvSpPr>
      <dsp:spPr>
        <a:xfrm>
          <a:off x="3543357" y="4248474"/>
          <a:ext cx="3110941" cy="969733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Материалы контроля</a:t>
          </a:r>
          <a:endParaRPr lang="ru-RU" sz="3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90695" y="4295812"/>
        <a:ext cx="3016265" cy="875057"/>
      </dsp:txXfrm>
    </dsp:sp>
    <dsp:sp modelId="{9913ABD8-FBF6-44DD-8255-B9FBF75B6086}">
      <dsp:nvSpPr>
        <dsp:cNvPr id="0" name=""/>
        <dsp:cNvSpPr/>
      </dsp:nvSpPr>
      <dsp:spPr>
        <a:xfrm>
          <a:off x="162691" y="766472"/>
          <a:ext cx="4950874" cy="4950874"/>
        </a:xfrm>
        <a:custGeom>
          <a:avLst/>
          <a:gdLst/>
          <a:ahLst/>
          <a:cxnLst/>
          <a:rect l="0" t="0" r="0" b="0"/>
          <a:pathLst>
            <a:path>
              <a:moveTo>
                <a:pt x="3926264" y="4481151"/>
              </a:moveTo>
              <a:arcTo wR="2475437" hR="2475437" stAng="3247201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13A59-15C3-4194-8BE3-D2B65DBECAAC}">
      <dsp:nvSpPr>
        <dsp:cNvPr id="0" name=""/>
        <dsp:cNvSpPr/>
      </dsp:nvSpPr>
      <dsp:spPr>
        <a:xfrm>
          <a:off x="296936" y="0"/>
          <a:ext cx="4696296" cy="4696296"/>
        </a:xfrm>
        <a:prstGeom prst="triangl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EE166-8CDC-478B-B390-3469A78AFA71}">
      <dsp:nvSpPr>
        <dsp:cNvPr id="0" name=""/>
        <dsp:cNvSpPr/>
      </dsp:nvSpPr>
      <dsp:spPr>
        <a:xfrm>
          <a:off x="446210" y="385500"/>
          <a:ext cx="5080246" cy="574175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Художественная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4239" y="413529"/>
        <a:ext cx="5024188" cy="518117"/>
      </dsp:txXfrm>
    </dsp:sp>
    <dsp:sp modelId="{32EDD3D3-15E8-46FF-9185-B61D91F07087}">
      <dsp:nvSpPr>
        <dsp:cNvPr id="0" name=""/>
        <dsp:cNvSpPr/>
      </dsp:nvSpPr>
      <dsp:spPr>
        <a:xfrm>
          <a:off x="639149" y="1195638"/>
          <a:ext cx="5048468" cy="532277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Социально-педагогическая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5133" y="1221622"/>
        <a:ext cx="4996500" cy="480309"/>
      </dsp:txXfrm>
    </dsp:sp>
    <dsp:sp modelId="{3E27623A-2216-422A-834B-3C52257EE100}">
      <dsp:nvSpPr>
        <dsp:cNvPr id="0" name=""/>
        <dsp:cNvSpPr/>
      </dsp:nvSpPr>
      <dsp:spPr>
        <a:xfrm>
          <a:off x="1388072" y="1918387"/>
          <a:ext cx="4501993" cy="557685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Техническая 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15296" y="1945611"/>
        <a:ext cx="4447545" cy="503237"/>
      </dsp:txXfrm>
    </dsp:sp>
    <dsp:sp modelId="{E0A4D8BD-5793-4A56-A989-EACD5A919F92}">
      <dsp:nvSpPr>
        <dsp:cNvPr id="0" name=""/>
        <dsp:cNvSpPr/>
      </dsp:nvSpPr>
      <dsp:spPr>
        <a:xfrm>
          <a:off x="2053736" y="2550796"/>
          <a:ext cx="4760212" cy="557685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Физкультурно-спортивная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80960" y="2578020"/>
        <a:ext cx="4705764" cy="503237"/>
      </dsp:txXfrm>
    </dsp:sp>
    <dsp:sp modelId="{34992ECE-79E9-464E-8762-E1A6242284CB}">
      <dsp:nvSpPr>
        <dsp:cNvPr id="0" name=""/>
        <dsp:cNvSpPr/>
      </dsp:nvSpPr>
      <dsp:spPr>
        <a:xfrm>
          <a:off x="2398476" y="3363890"/>
          <a:ext cx="4609963" cy="557685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Туристско-краеведческая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25700" y="3391114"/>
        <a:ext cx="4555515" cy="503237"/>
      </dsp:txXfrm>
    </dsp:sp>
    <dsp:sp modelId="{36C9F120-65F2-41F3-AC21-2E4980A1093A}">
      <dsp:nvSpPr>
        <dsp:cNvPr id="0" name=""/>
        <dsp:cNvSpPr/>
      </dsp:nvSpPr>
      <dsp:spPr>
        <a:xfrm>
          <a:off x="3064154" y="4138610"/>
          <a:ext cx="3944285" cy="557685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Естественно-научная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91378" y="4165834"/>
        <a:ext cx="3889837" cy="5032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A88CA-F690-4C1A-A5D2-E968E76804C2}">
      <dsp:nvSpPr>
        <dsp:cNvPr id="0" name=""/>
        <dsp:cNvSpPr/>
      </dsp:nvSpPr>
      <dsp:spPr>
        <a:xfrm>
          <a:off x="687351" y="0"/>
          <a:ext cx="7530535" cy="4064000"/>
        </a:xfrm>
        <a:prstGeom prst="rightArrow">
          <a:avLst/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CE68E-4347-4CD8-8113-5F63B9B755CA}">
      <dsp:nvSpPr>
        <dsp:cNvPr id="0" name=""/>
        <dsp:cNvSpPr/>
      </dsp:nvSpPr>
      <dsp:spPr>
        <a:xfrm>
          <a:off x="14465" y="664325"/>
          <a:ext cx="2351303" cy="2592295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сбережения здоровья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9246" y="779106"/>
        <a:ext cx="2121741" cy="2362733"/>
      </dsp:txXfrm>
    </dsp:sp>
    <dsp:sp modelId="{6F035730-E630-4976-9350-3954920F52CB}">
      <dsp:nvSpPr>
        <dsp:cNvPr id="0" name=""/>
        <dsp:cNvSpPr/>
      </dsp:nvSpPr>
      <dsp:spPr>
        <a:xfrm>
          <a:off x="2590418" y="664325"/>
          <a:ext cx="2981343" cy="2592295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Удовлетво-ренность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результатами и условиями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16963" y="790870"/>
        <a:ext cx="2728253" cy="2339205"/>
      </dsp:txXfrm>
    </dsp:sp>
    <dsp:sp modelId="{1334B7C0-28E0-4D71-8F6C-E8D4A4A778D7}">
      <dsp:nvSpPr>
        <dsp:cNvPr id="0" name=""/>
        <dsp:cNvSpPr/>
      </dsp:nvSpPr>
      <dsp:spPr>
        <a:xfrm>
          <a:off x="5943656" y="735852"/>
          <a:ext cx="2755545" cy="2592295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освоения образовательной программы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70201" y="862397"/>
        <a:ext cx="2502455" cy="23392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1C931-5B31-46CA-9B94-14A2124E3C54}">
      <dsp:nvSpPr>
        <dsp:cNvPr id="0" name=""/>
        <dsp:cNvSpPr/>
      </dsp:nvSpPr>
      <dsp:spPr>
        <a:xfrm>
          <a:off x="1080121" y="0"/>
          <a:ext cx="4765180" cy="89433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Пояснительная записка 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06315" y="26194"/>
        <a:ext cx="3805167" cy="841951"/>
      </dsp:txXfrm>
    </dsp:sp>
    <dsp:sp modelId="{BC4FFDE1-4E2A-4EC8-A617-B9F76D12D0C6}">
      <dsp:nvSpPr>
        <dsp:cNvPr id="0" name=""/>
        <dsp:cNvSpPr/>
      </dsp:nvSpPr>
      <dsp:spPr>
        <a:xfrm>
          <a:off x="1080096" y="978656"/>
          <a:ext cx="4770094" cy="89433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Учебный план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06290" y="1004850"/>
        <a:ext cx="3842320" cy="841951"/>
      </dsp:txXfrm>
    </dsp:sp>
    <dsp:sp modelId="{BE65A120-D0D4-4101-9259-BE45E86F3715}">
      <dsp:nvSpPr>
        <dsp:cNvPr id="0" name=""/>
        <dsp:cNvSpPr/>
      </dsp:nvSpPr>
      <dsp:spPr>
        <a:xfrm>
          <a:off x="1080124" y="1957304"/>
          <a:ext cx="4724054" cy="89433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Календарный учебный график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06318" y="1983498"/>
        <a:ext cx="3804729" cy="841951"/>
      </dsp:txXfrm>
    </dsp:sp>
    <dsp:sp modelId="{5F0BB277-597A-44B1-B972-91F6F8A841EA}">
      <dsp:nvSpPr>
        <dsp:cNvPr id="0" name=""/>
        <dsp:cNvSpPr/>
      </dsp:nvSpPr>
      <dsp:spPr>
        <a:xfrm>
          <a:off x="1080099" y="2935961"/>
          <a:ext cx="4755993" cy="894339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программы 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06293" y="2962155"/>
        <a:ext cx="3830807" cy="841951"/>
      </dsp:txXfrm>
    </dsp:sp>
    <dsp:sp modelId="{102A7764-1BB1-4AE1-AB5F-680EB4644E54}">
      <dsp:nvSpPr>
        <dsp:cNvPr id="0" name=""/>
        <dsp:cNvSpPr/>
      </dsp:nvSpPr>
      <dsp:spPr>
        <a:xfrm>
          <a:off x="1088193" y="3947735"/>
          <a:ext cx="4816454" cy="106297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Содержание программы  по предмету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19326" y="3978868"/>
        <a:ext cx="3870294" cy="1000709"/>
      </dsp:txXfrm>
    </dsp:sp>
    <dsp:sp modelId="{D87777EC-C1DD-4B68-8FC9-2E7CB743F36E}">
      <dsp:nvSpPr>
        <dsp:cNvPr id="0" name=""/>
        <dsp:cNvSpPr/>
      </dsp:nvSpPr>
      <dsp:spPr>
        <a:xfrm>
          <a:off x="4759732" y="611205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890529" y="611205"/>
        <a:ext cx="319726" cy="437443"/>
      </dsp:txXfrm>
    </dsp:sp>
    <dsp:sp modelId="{DD831E2B-251F-4F51-9759-923240095965}">
      <dsp:nvSpPr>
        <dsp:cNvPr id="0" name=""/>
        <dsp:cNvSpPr/>
      </dsp:nvSpPr>
      <dsp:spPr>
        <a:xfrm>
          <a:off x="4782927" y="1656679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913724" y="1656679"/>
        <a:ext cx="319726" cy="437443"/>
      </dsp:txXfrm>
    </dsp:sp>
    <dsp:sp modelId="{45050EF7-15C1-4A15-931E-BA68AF9407DD}">
      <dsp:nvSpPr>
        <dsp:cNvPr id="0" name=""/>
        <dsp:cNvSpPr/>
      </dsp:nvSpPr>
      <dsp:spPr>
        <a:xfrm>
          <a:off x="4840083" y="2634836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970880" y="2634836"/>
        <a:ext cx="319726" cy="437443"/>
      </dsp:txXfrm>
    </dsp:sp>
    <dsp:sp modelId="{A0271B12-73C7-4F3B-8305-BD88B65DA1A4}">
      <dsp:nvSpPr>
        <dsp:cNvPr id="0" name=""/>
        <dsp:cNvSpPr/>
      </dsp:nvSpPr>
      <dsp:spPr>
        <a:xfrm>
          <a:off x="4821953" y="3613495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952750" y="3613495"/>
        <a:ext cx="319726" cy="437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506-D98D-432C-9B69-353A27F4C28E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38600-4C3E-43A3-9008-C31E4EA7B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7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38600-4C3E-43A3-9008-C31E4EA7BCD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37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38600-4C3E-43A3-9008-C31E4EA7BCD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07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AEF371-4976-4D62-B997-F299BF144DDC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A1D54CA-DC00-408D-BDF4-D43E4B55D5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6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ru.wikipedia.org/wiki/%D0%9E%D0%B1%D1%80%D0%B0%D0%B7%D0%BE%D0%B2%D0%B0%D0%BD%D0%B8%D0%B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620688"/>
            <a:ext cx="7270576" cy="3168353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800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Дополнительное </a:t>
            </a:r>
            <a:r>
              <a:rPr lang="ru-RU" sz="2800" b="1" i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образование детей в дошкольном образовательном учреждении в соответствии с особенностями воспитанников и запросами родителей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8496944" cy="196862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509120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cap="all" dirty="0" smtClean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Занятие 1 </a:t>
            </a:r>
          </a:p>
          <a:p>
            <a:pPr algn="ctr"/>
            <a:r>
              <a:rPr lang="ru-RU" sz="3600" b="1" kern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z="3600" b="1" kern="50" dirty="0">
                <a:solidFill>
                  <a:srgbClr val="000000"/>
                </a:solidFill>
                <a:latin typeface="Times New Roman"/>
                <a:ea typeface="Times New Roman"/>
              </a:rPr>
              <a:t>Разработка дополнительных общеразвивающих программ»</a:t>
            </a:r>
            <a:endParaRPr lang="ru-RU" sz="3600" b="1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" y="34736"/>
            <a:ext cx="191561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54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7056784" cy="75898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качества дополнительного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77605863"/>
              </p:ext>
            </p:extLst>
          </p:nvPr>
        </p:nvGraphicFramePr>
        <p:xfrm>
          <a:off x="105035" y="1397000"/>
          <a:ext cx="885945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5" y="116632"/>
            <a:ext cx="179863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38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дополнительной образовательной программы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79862208"/>
              </p:ext>
            </p:extLst>
          </p:nvPr>
        </p:nvGraphicFramePr>
        <p:xfrm>
          <a:off x="1979712" y="1340768"/>
          <a:ext cx="693643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179863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191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дополнительной образовательной программы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46230056"/>
              </p:ext>
            </p:extLst>
          </p:nvPr>
        </p:nvGraphicFramePr>
        <p:xfrm>
          <a:off x="2555776" y="1196752"/>
          <a:ext cx="63367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179863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5284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80498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31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89679"/>
            <a:ext cx="61926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Дополнительное образование детей и взрослых — это вид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  <a:hlinkClick r:id="rId2" tooltip="Образование"/>
              </a:rPr>
              <a:t>образования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направленный на всестороннее удовлетворение образовательных потребностей человека в интеллектуальном, духовно-нравственном, физическом и профессиональном совершенствовании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330151"/>
            <a:ext cx="180498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17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632848" cy="1080120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Сущность  дополнительного образования детей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43493124"/>
              </p:ext>
            </p:extLst>
          </p:nvPr>
        </p:nvGraphicFramePr>
        <p:xfrm>
          <a:off x="1547664" y="1556792"/>
          <a:ext cx="720080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0" descr="http://allforchildren.ru/pictures/childrensday_s/childrensday0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180020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32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632848" cy="864096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значение  дополнительного образования детей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10149133"/>
              </p:ext>
            </p:extLst>
          </p:nvPr>
        </p:nvGraphicFramePr>
        <p:xfrm>
          <a:off x="1547664" y="1556792"/>
          <a:ext cx="72008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0" descr="http://allforchildren.ru/pictures/childrensday_s/childrensday0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2" y="105619"/>
            <a:ext cx="180020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15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принципы доп. образования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59275586"/>
              </p:ext>
            </p:extLst>
          </p:nvPr>
        </p:nvGraphicFramePr>
        <p:xfrm>
          <a:off x="1547664" y="1124744"/>
          <a:ext cx="686442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01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365760"/>
            <a:ext cx="5572100" cy="758984"/>
          </a:xfrm>
        </p:spPr>
        <p:txBody>
          <a:bodyPr/>
          <a:lstStyle/>
          <a:p>
            <a:pPr algn="ctr"/>
            <a:r>
              <a:rPr lang="ru-RU" dirty="0" smtClean="0"/>
              <a:t>Формы организации доп. образования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71227910"/>
              </p:ext>
            </p:extLst>
          </p:nvPr>
        </p:nvGraphicFramePr>
        <p:xfrm>
          <a:off x="2411760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79863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966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96944" cy="720080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Алгоритм деятельности кружка, секции, студии, клуба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66449592"/>
              </p:ext>
            </p:extLst>
          </p:nvPr>
        </p:nvGraphicFramePr>
        <p:xfrm>
          <a:off x="611560" y="908720"/>
          <a:ext cx="84249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углом вверх 3"/>
          <p:cNvSpPr/>
          <p:nvPr/>
        </p:nvSpPr>
        <p:spPr>
          <a:xfrm rot="5400000">
            <a:off x="1161981" y="2128271"/>
            <a:ext cx="195293" cy="222334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Стрелка углом вверх 4"/>
          <p:cNvSpPr/>
          <p:nvPr/>
        </p:nvSpPr>
        <p:spPr>
          <a:xfrm rot="5400000">
            <a:off x="4253214" y="5143673"/>
            <a:ext cx="195293" cy="222334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Стрелка углом вверх 5"/>
          <p:cNvSpPr/>
          <p:nvPr/>
        </p:nvSpPr>
        <p:spPr>
          <a:xfrm rot="5400000">
            <a:off x="4936961" y="5863753"/>
            <a:ext cx="195293" cy="222334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Стрелка углом вверх 6"/>
          <p:cNvSpPr/>
          <p:nvPr/>
        </p:nvSpPr>
        <p:spPr>
          <a:xfrm rot="5400000">
            <a:off x="1931529" y="3337506"/>
            <a:ext cx="195293" cy="222334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01380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696744" cy="115212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 регламентируется документами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55635324"/>
              </p:ext>
            </p:extLst>
          </p:nvPr>
        </p:nvGraphicFramePr>
        <p:xfrm>
          <a:off x="2108766" y="1340768"/>
          <a:ext cx="6856489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79863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818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148" y="404664"/>
            <a:ext cx="7018447" cy="936104"/>
          </a:xfrm>
        </p:spPr>
        <p:txBody>
          <a:bodyPr/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направленности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дополнительного образования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26468254"/>
              </p:ext>
            </p:extLst>
          </p:nvPr>
        </p:nvGraphicFramePr>
        <p:xfrm>
          <a:off x="1524000" y="1397000"/>
          <a:ext cx="700844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79863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511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737</TotalTime>
  <Words>172</Words>
  <Application>Microsoft Office PowerPoint</Application>
  <PresentationFormat>Экран (4:3)</PresentationFormat>
  <Paragraphs>63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        Дополнительное образование детей в дошкольном образовательном учреждении в соответствии с особенностями воспитанников и запросами родителей </vt:lpstr>
      <vt:lpstr>Презентация PowerPoint</vt:lpstr>
      <vt:lpstr>Сущность  дополнительного образования детей</vt:lpstr>
      <vt:lpstr>значение  дополнительного образования детей</vt:lpstr>
      <vt:lpstr>Основные принципы доп. образования</vt:lpstr>
      <vt:lpstr>Формы организации доп. образования</vt:lpstr>
      <vt:lpstr>Алгоритм деятельности кружка, секции, студии, клуба</vt:lpstr>
      <vt:lpstr>Деятельность регламентируется документами</vt:lpstr>
      <vt:lpstr> направленности дополнительного образования </vt:lpstr>
      <vt:lpstr>Критерии качества дополнительного образования</vt:lpstr>
      <vt:lpstr>Структура дополнительной образовательной программы</vt:lpstr>
      <vt:lpstr>Структура дополнительной образовательной программы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детей в дошкольном образовательном учреждении в соответствии с особенностями воспитанников и запросами родителей </dc:title>
  <dc:creator>Admin</dc:creator>
  <cp:lastModifiedBy>Admin</cp:lastModifiedBy>
  <cp:revision>34</cp:revision>
  <dcterms:created xsi:type="dcterms:W3CDTF">2019-10-24T10:02:24Z</dcterms:created>
  <dcterms:modified xsi:type="dcterms:W3CDTF">2019-11-05T12:11:10Z</dcterms:modified>
</cp:coreProperties>
</file>